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s-G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85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996F48-75C3-791B-90FF-11BCD839F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7EC1508-FCE5-0F85-92B9-7B514FE49A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0E9E28D-23CE-1920-7EE3-21C183B13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ECAA2-DCD3-417A-B073-3BC10727BE0B}" type="datetimeFigureOut">
              <a:rPr lang="es-GT" smtClean="0"/>
              <a:t>22/04/2024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EF1468-09FD-C7EF-0460-D175ACA1D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C7F375-08CF-63B7-FDE3-40E05D886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2E8FB-4B5E-406F-90DF-0C8DAB08E83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2796375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Single"/>
        <p:sndAc>
          <p:stSnd>
            <p:snd r:embed="rId1" name="click.wav"/>
          </p:stSnd>
        </p:sndAc>
      </p:transition>
    </mc:Choice>
    <mc:Fallback>
      <p:transition spd="slow">
        <p:fade/>
        <p:sndAc>
          <p:stSnd>
            <p:snd r:embed="rId1" name="click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565006-420D-0B59-87E2-F60B5FB4A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143281-1CC6-F0D4-51C2-F3645E4A8B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21023B2-89A5-7259-6841-8D730123C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ECAA2-DCD3-417A-B073-3BC10727BE0B}" type="datetimeFigureOut">
              <a:rPr lang="es-GT" smtClean="0"/>
              <a:t>22/04/2024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6FF155D-2AFE-4E2E-476E-15094CDBE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0DC140-C2DD-4233-BBEE-50BDCD8BB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2E8FB-4B5E-406F-90DF-0C8DAB08E83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9798386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Single"/>
        <p:sndAc>
          <p:stSnd>
            <p:snd r:embed="rId1" name="click.wav"/>
          </p:stSnd>
        </p:sndAc>
      </p:transition>
    </mc:Choice>
    <mc:Fallback>
      <p:transition spd="slow">
        <p:fade/>
        <p:sndAc>
          <p:stSnd>
            <p:snd r:embed="rId1" name="click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9DC9347-7B2A-4065-A363-F61BEC652F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CCC438B-5EA7-A357-B708-B25DD16498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EA1F072-83D8-61FD-7BA8-D0782D0EF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ECAA2-DCD3-417A-B073-3BC10727BE0B}" type="datetimeFigureOut">
              <a:rPr lang="es-GT" smtClean="0"/>
              <a:t>22/04/2024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2FD9F8-9BD1-6BFC-DB9C-DBD3952A2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AF94F3-041B-7A1E-5153-4762E3B30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2E8FB-4B5E-406F-90DF-0C8DAB08E83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3732919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Single"/>
        <p:sndAc>
          <p:stSnd>
            <p:snd r:embed="rId1" name="click.wav"/>
          </p:stSnd>
        </p:sndAc>
      </p:transition>
    </mc:Choice>
    <mc:Fallback>
      <p:transition spd="slow">
        <p:fade/>
        <p:sndAc>
          <p:stSnd>
            <p:snd r:embed="rId1" name="click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75CFF-00FD-462A-6FCC-2E61ABB42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88856C-97F4-03A1-7182-31634138E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1F65C7-667E-F6D9-FA93-E21783202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ECAA2-DCD3-417A-B073-3BC10727BE0B}" type="datetimeFigureOut">
              <a:rPr lang="es-GT" smtClean="0"/>
              <a:t>22/04/2024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F709BD-7720-92CE-BF8E-94AD748A6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351938E-B9AC-D77B-FA8F-AA5A0C36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2E8FB-4B5E-406F-90DF-0C8DAB08E83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5413390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Single"/>
        <p:sndAc>
          <p:stSnd>
            <p:snd r:embed="rId1" name="click.wav"/>
          </p:stSnd>
        </p:sndAc>
      </p:transition>
    </mc:Choice>
    <mc:Fallback>
      <p:transition spd="slow">
        <p:fade/>
        <p:sndAc>
          <p:stSnd>
            <p:snd r:embed="rId1" name="click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41B59D-7337-03A3-BCA6-74DD8EA8C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B2A4018-D45E-BAD6-7BCD-48CE997AC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81A8C81-E8C0-B18C-902E-22D22406D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ECAA2-DCD3-417A-B073-3BC10727BE0B}" type="datetimeFigureOut">
              <a:rPr lang="es-GT" smtClean="0"/>
              <a:t>22/04/2024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F82A47D-3E75-7008-9258-00DE2A0DC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943600-AEE2-82EB-A431-8AD7A5136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2E8FB-4B5E-406F-90DF-0C8DAB08E83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299751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Single"/>
        <p:sndAc>
          <p:stSnd>
            <p:snd r:embed="rId1" name="click.wav"/>
          </p:stSnd>
        </p:sndAc>
      </p:transition>
    </mc:Choice>
    <mc:Fallback>
      <p:transition spd="slow">
        <p:fade/>
        <p:sndAc>
          <p:stSnd>
            <p:snd r:embed="rId1" name="click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A52FB1-5991-83AC-FBF6-7A2EA5299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CFB28D-01E9-5470-50C6-FE0D4ADE45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1BD1FD6-4C78-26D6-A9D3-B8803A425C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9914D30-FF7E-043B-5CAB-F06B4F1D4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ECAA2-DCD3-417A-B073-3BC10727BE0B}" type="datetimeFigureOut">
              <a:rPr lang="es-GT" smtClean="0"/>
              <a:t>22/04/2024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D005C3E-EED6-8D36-36C9-13FC917C6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DEE19EE-8E26-43D0-3EFD-77FB7B2F9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2E8FB-4B5E-406F-90DF-0C8DAB08E83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9572025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Single"/>
        <p:sndAc>
          <p:stSnd>
            <p:snd r:embed="rId1" name="click.wav"/>
          </p:stSnd>
        </p:sndAc>
      </p:transition>
    </mc:Choice>
    <mc:Fallback>
      <p:transition spd="slow">
        <p:fade/>
        <p:sndAc>
          <p:stSnd>
            <p:snd r:embed="rId1" name="click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3371D9-9BBA-1937-97CC-2D90AF17E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9BD2593-5CEA-7C7F-1CA8-231FA1331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3F779D8-C967-A240-FE8F-BCFAA243AA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A769801-A4A2-8720-D531-621EBC125E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19FFACC-3E38-D366-C4A9-A16A1AC256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EEA501E-F6B3-017D-5B78-270D25A94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ECAA2-DCD3-417A-B073-3BC10727BE0B}" type="datetimeFigureOut">
              <a:rPr lang="es-GT" smtClean="0"/>
              <a:t>22/04/2024</a:t>
            </a:fld>
            <a:endParaRPr lang="es-GT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907A164-F5C8-A928-BD8C-5E9BA4DF7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B71A782-8580-DFF1-2B39-4F413C958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2E8FB-4B5E-406F-90DF-0C8DAB08E83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3092854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Single"/>
        <p:sndAc>
          <p:stSnd>
            <p:snd r:embed="rId1" name="click.wav"/>
          </p:stSnd>
        </p:sndAc>
      </p:transition>
    </mc:Choice>
    <mc:Fallback>
      <p:transition spd="slow">
        <p:fade/>
        <p:sndAc>
          <p:stSnd>
            <p:snd r:embed="rId1" name="click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80A25E-4553-7725-F010-404253402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E87AEB0-300B-8C36-F38E-F32F5213D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ECAA2-DCD3-417A-B073-3BC10727BE0B}" type="datetimeFigureOut">
              <a:rPr lang="es-GT" smtClean="0"/>
              <a:t>22/04/2024</a:t>
            </a:fld>
            <a:endParaRPr lang="es-GT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DA2515C-2C71-EA4E-45BD-4B85AE54C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1E02EFE-832A-EB2B-765D-87BF9DC70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2E8FB-4B5E-406F-90DF-0C8DAB08E83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336503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Single"/>
        <p:sndAc>
          <p:stSnd>
            <p:snd r:embed="rId1" name="click.wav"/>
          </p:stSnd>
        </p:sndAc>
      </p:transition>
    </mc:Choice>
    <mc:Fallback>
      <p:transition spd="slow">
        <p:fade/>
        <p:sndAc>
          <p:stSnd>
            <p:snd r:embed="rId1" name="click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56CE53F-BB84-BE5C-4113-D4624CC11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ECAA2-DCD3-417A-B073-3BC10727BE0B}" type="datetimeFigureOut">
              <a:rPr lang="es-GT" smtClean="0"/>
              <a:t>22/04/2024</a:t>
            </a:fld>
            <a:endParaRPr lang="es-GT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3E66D9A-4AFD-3346-8619-FF5D16895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FC0301E-8D0E-4378-927B-8FF45346D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2E8FB-4B5E-406F-90DF-0C8DAB08E83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4707632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Single"/>
        <p:sndAc>
          <p:stSnd>
            <p:snd r:embed="rId1" name="click.wav"/>
          </p:stSnd>
        </p:sndAc>
      </p:transition>
    </mc:Choice>
    <mc:Fallback>
      <p:transition spd="slow">
        <p:fade/>
        <p:sndAc>
          <p:stSnd>
            <p:snd r:embed="rId1" name="click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E81DEB-E10F-5C92-C5F7-38F51580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851B80-D198-A2CE-E7E8-FD3679622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E5B3998-24D3-1392-4F48-CD052FAE2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CF020D7-C447-665D-984B-FD1F0075E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ECAA2-DCD3-417A-B073-3BC10727BE0B}" type="datetimeFigureOut">
              <a:rPr lang="es-GT" smtClean="0"/>
              <a:t>22/04/2024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87A2927-1BCA-D7A5-0929-B80791654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7FA5C64-FCB0-08B4-C8C4-69A7C1EF2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2E8FB-4B5E-406F-90DF-0C8DAB08E83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0593137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Single"/>
        <p:sndAc>
          <p:stSnd>
            <p:snd r:embed="rId1" name="click.wav"/>
          </p:stSnd>
        </p:sndAc>
      </p:transition>
    </mc:Choice>
    <mc:Fallback>
      <p:transition spd="slow">
        <p:fade/>
        <p:sndAc>
          <p:stSnd>
            <p:snd r:embed="rId1" name="click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0B193B-6FCD-7C22-304A-98DC07FF2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6DE86E6-3159-8568-217A-AC08EE96C8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GT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6CA98B8-D666-79D9-9B38-1AF2129B64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313B492-2653-54AB-5B62-ED88D9731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ECAA2-DCD3-417A-B073-3BC10727BE0B}" type="datetimeFigureOut">
              <a:rPr lang="es-GT" smtClean="0"/>
              <a:t>22/04/2024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553F1F-F20B-8274-B10A-F491EA5C8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CCC5AEC-BEA7-40DA-20CC-D791810E1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2E8FB-4B5E-406F-90DF-0C8DAB08E83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5786605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Single"/>
        <p:sndAc>
          <p:stSnd>
            <p:snd r:embed="rId1" name="click.wav"/>
          </p:stSnd>
        </p:sndAc>
      </p:transition>
    </mc:Choice>
    <mc:Fallback>
      <p:transition spd="slow">
        <p:fade/>
        <p:sndAc>
          <p:stSnd>
            <p:snd r:embed="rId1" name="click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249122A-6A56-E567-A510-84DCCF296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AE99458-90DA-4E43-79CC-F984B1017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0377FB-D47D-38E4-617B-1D2D3434B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ECAA2-DCD3-417A-B073-3BC10727BE0B}" type="datetimeFigureOut">
              <a:rPr lang="es-GT" smtClean="0"/>
              <a:t>22/04/2024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C6F69F-72B3-8F6E-3B17-3E711ED131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D3CAA8-84BE-0F09-4A80-0E1C3CAB54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2E8FB-4B5E-406F-90DF-0C8DAB08E83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022008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Single"/>
        <p:sndAc>
          <p:stSnd>
            <p:snd r:embed="rId13" name="click.wav"/>
          </p:stSnd>
        </p:sndAc>
      </p:transition>
    </mc:Choice>
    <mc:Fallback>
      <p:transition spd="slow">
        <p:fade/>
        <p:sndAc>
          <p:stSnd>
            <p:snd r:embed="rId13" name="click.wav"/>
          </p:stSnd>
        </p:sndAc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G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9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2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G"/><Relationship Id="rId5" Type="http://schemas.openxmlformats.org/officeDocument/2006/relationships/image" Target="../media/image3.png"/><Relationship Id="rId4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jpg"/><Relationship Id="rId7" Type="http://schemas.openxmlformats.org/officeDocument/2006/relationships/image" Target="../media/image8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.jpg"/><Relationship Id="rId7" Type="http://schemas.openxmlformats.org/officeDocument/2006/relationships/image" Target="../media/image1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4.wdp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microsoft.com/office/2007/relationships/hdphoto" Target="../media/hdphoto5.wdp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microsoft.com/office/2007/relationships/hdphoto" Target="../media/hdphoto6.wdp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.jpg"/><Relationship Id="rId7" Type="http://schemas.openxmlformats.org/officeDocument/2006/relationships/image" Target="../media/image2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7.wdp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jpg"/><Relationship Id="rId7" Type="http://schemas.openxmlformats.org/officeDocument/2006/relationships/image" Target="../media/image2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8.wdp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D5ADE9B8-8CC7-4BAD-60B7-00ED6B1199E6}"/>
              </a:ext>
            </a:extLst>
          </p:cNvPr>
          <p:cNvGrpSpPr/>
          <p:nvPr/>
        </p:nvGrpSpPr>
        <p:grpSpPr>
          <a:xfrm>
            <a:off x="3814761" y="4468424"/>
            <a:ext cx="8243888" cy="2123659"/>
            <a:chOff x="1785937" y="1571625"/>
            <a:chExt cx="8243888" cy="2123659"/>
          </a:xfrm>
        </p:grpSpPr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B46C4C2E-5F3D-F7D1-692D-355C009A54DC}"/>
                </a:ext>
              </a:extLst>
            </p:cNvPr>
            <p:cNvSpPr txBox="1"/>
            <p:nvPr/>
          </p:nvSpPr>
          <p:spPr>
            <a:xfrm>
              <a:off x="1785937" y="1571625"/>
              <a:ext cx="824388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endParaRPr lang="es-GT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  <a:p>
              <a:pPr algn="r"/>
              <a:r>
                <a:rPr lang="es-GT" sz="3600" i="0" u="none" strike="noStrike" baseline="0" dirty="0">
                  <a:solidFill>
                    <a:schemeClr val="bg1"/>
                  </a:solidFill>
                  <a:latin typeface="Calibri" panose="020F0502020204030204" pitchFamily="34" charset="0"/>
                </a:rPr>
                <a:t> </a:t>
              </a:r>
              <a:r>
                <a:rPr lang="es-GT" sz="3600" i="0" u="none" strike="noStrike" baseline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Conceptos Fundamentales de Programación Orientada a Objetos </a:t>
              </a:r>
              <a:endParaRPr lang="es-GT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1926856F-7293-2498-8882-787B6D0193B0}"/>
                </a:ext>
              </a:extLst>
            </p:cNvPr>
            <p:cNvSpPr txBox="1"/>
            <p:nvPr/>
          </p:nvSpPr>
          <p:spPr>
            <a:xfrm>
              <a:off x="9213056" y="3048953"/>
              <a:ext cx="6596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GT" sz="3600" b="1" i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C#</a:t>
              </a:r>
            </a:p>
          </p:txBody>
        </p:sp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841DC9B3-234D-2820-9629-85A4B485C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07762"/>
            <a:ext cx="5749961" cy="344997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05BF962-0703-2695-B051-02FF010E25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35" y="504086"/>
            <a:ext cx="1607352" cy="1607352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6476AD75-8B02-C24C-3E72-73724E5CAAA4}"/>
              </a:ext>
            </a:extLst>
          </p:cNvPr>
          <p:cNvSpPr/>
          <p:nvPr/>
        </p:nvSpPr>
        <p:spPr>
          <a:xfrm>
            <a:off x="-61912" y="0"/>
            <a:ext cx="390526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D0978C3-5375-16D9-2FA3-36EC69319002}"/>
              </a:ext>
            </a:extLst>
          </p:cNvPr>
          <p:cNvSpPr/>
          <p:nvPr/>
        </p:nvSpPr>
        <p:spPr>
          <a:xfrm rot="5400000">
            <a:off x="5869781" y="-5931693"/>
            <a:ext cx="390526" cy="12253912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B479CC7-C3C8-7150-20BB-088C91145F90}"/>
              </a:ext>
            </a:extLst>
          </p:cNvPr>
          <p:cNvSpPr txBox="1"/>
          <p:nvPr/>
        </p:nvSpPr>
        <p:spPr>
          <a:xfrm>
            <a:off x="7860505" y="0"/>
            <a:ext cx="43314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150" dirty="0">
                <a:solidFill>
                  <a:schemeClr val="bg1"/>
                </a:solidFill>
                <a:latin typeface="Agency FB" panose="020B0503020202020204" pitchFamily="34" charset="0"/>
              </a:rPr>
              <a:t>Marcos Emanuel Méndez Ortega: 0905-23-5324</a:t>
            </a:r>
            <a:endParaRPr lang="es-GT" sz="215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6021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Single"/>
        <p:sndAc>
          <p:stSnd>
            <p:snd r:embed="rId2" name="click.wav"/>
          </p:stSnd>
        </p:sndAc>
      </p:transition>
    </mc:Choice>
    <mc:Fallback>
      <p:transition spd="slow">
        <p:fade/>
        <p:sndAc>
          <p:stSnd>
            <p:snd r:embed="rId2" name="click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C027E5B7-2C7C-87B3-DBEA-93A54A9F26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0"/>
          <a:stretch/>
        </p:blipFill>
        <p:spPr>
          <a:xfrm>
            <a:off x="922974" y="0"/>
            <a:ext cx="11269026" cy="685799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05BF962-0703-2695-B051-02FF010E25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956" y="235190"/>
            <a:ext cx="1179530" cy="117953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6476AD75-8B02-C24C-3E72-73724E5CAAA4}"/>
              </a:ext>
            </a:extLst>
          </p:cNvPr>
          <p:cNvSpPr/>
          <p:nvPr/>
        </p:nvSpPr>
        <p:spPr>
          <a:xfrm>
            <a:off x="-61912" y="0"/>
            <a:ext cx="96798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3C2B6CB-D08B-6A1F-4B58-9FBAE6983914}"/>
              </a:ext>
            </a:extLst>
          </p:cNvPr>
          <p:cNvSpPr txBox="1"/>
          <p:nvPr/>
        </p:nvSpPr>
        <p:spPr>
          <a:xfrm rot="16200000">
            <a:off x="-3006920" y="2936560"/>
            <a:ext cx="6857998" cy="984885"/>
          </a:xfrm>
          <a:custGeom>
            <a:avLst/>
            <a:gdLst>
              <a:gd name="connsiteX0" fmla="*/ 0 w 6857998"/>
              <a:gd name="connsiteY0" fmla="*/ 0 h 984885"/>
              <a:gd name="connsiteX1" fmla="*/ 822960 w 6857998"/>
              <a:gd name="connsiteY1" fmla="*/ 0 h 984885"/>
              <a:gd name="connsiteX2" fmla="*/ 1508760 w 6857998"/>
              <a:gd name="connsiteY2" fmla="*/ 0 h 984885"/>
              <a:gd name="connsiteX3" fmla="*/ 2125979 w 6857998"/>
              <a:gd name="connsiteY3" fmla="*/ 0 h 984885"/>
              <a:gd name="connsiteX4" fmla="*/ 2811779 w 6857998"/>
              <a:gd name="connsiteY4" fmla="*/ 0 h 984885"/>
              <a:gd name="connsiteX5" fmla="*/ 3428999 w 6857998"/>
              <a:gd name="connsiteY5" fmla="*/ 0 h 984885"/>
              <a:gd name="connsiteX6" fmla="*/ 3909059 w 6857998"/>
              <a:gd name="connsiteY6" fmla="*/ 0 h 984885"/>
              <a:gd name="connsiteX7" fmla="*/ 4732019 w 6857998"/>
              <a:gd name="connsiteY7" fmla="*/ 0 h 984885"/>
              <a:gd name="connsiteX8" fmla="*/ 5280658 w 6857998"/>
              <a:gd name="connsiteY8" fmla="*/ 0 h 984885"/>
              <a:gd name="connsiteX9" fmla="*/ 5829298 w 6857998"/>
              <a:gd name="connsiteY9" fmla="*/ 0 h 984885"/>
              <a:gd name="connsiteX10" fmla="*/ 6857998 w 6857998"/>
              <a:gd name="connsiteY10" fmla="*/ 0 h 984885"/>
              <a:gd name="connsiteX11" fmla="*/ 6857998 w 6857998"/>
              <a:gd name="connsiteY11" fmla="*/ 462896 h 984885"/>
              <a:gd name="connsiteX12" fmla="*/ 6857998 w 6857998"/>
              <a:gd name="connsiteY12" fmla="*/ 984885 h 984885"/>
              <a:gd name="connsiteX13" fmla="*/ 6240778 w 6857998"/>
              <a:gd name="connsiteY13" fmla="*/ 984885 h 984885"/>
              <a:gd name="connsiteX14" fmla="*/ 5692138 w 6857998"/>
              <a:gd name="connsiteY14" fmla="*/ 984885 h 984885"/>
              <a:gd name="connsiteX15" fmla="*/ 5006339 w 6857998"/>
              <a:gd name="connsiteY15" fmla="*/ 984885 h 984885"/>
              <a:gd name="connsiteX16" fmla="*/ 4389119 w 6857998"/>
              <a:gd name="connsiteY16" fmla="*/ 984885 h 984885"/>
              <a:gd name="connsiteX17" fmla="*/ 3909059 w 6857998"/>
              <a:gd name="connsiteY17" fmla="*/ 984885 h 984885"/>
              <a:gd name="connsiteX18" fmla="*/ 3223259 w 6857998"/>
              <a:gd name="connsiteY18" fmla="*/ 984885 h 984885"/>
              <a:gd name="connsiteX19" fmla="*/ 2468879 w 6857998"/>
              <a:gd name="connsiteY19" fmla="*/ 984885 h 984885"/>
              <a:gd name="connsiteX20" fmla="*/ 1920239 w 6857998"/>
              <a:gd name="connsiteY20" fmla="*/ 984885 h 984885"/>
              <a:gd name="connsiteX21" fmla="*/ 1234440 w 6857998"/>
              <a:gd name="connsiteY21" fmla="*/ 984885 h 984885"/>
              <a:gd name="connsiteX22" fmla="*/ 0 w 6857998"/>
              <a:gd name="connsiteY22" fmla="*/ 984885 h 984885"/>
              <a:gd name="connsiteX23" fmla="*/ 0 w 6857998"/>
              <a:gd name="connsiteY23" fmla="*/ 472745 h 984885"/>
              <a:gd name="connsiteX24" fmla="*/ 0 w 6857998"/>
              <a:gd name="connsiteY24" fmla="*/ 0 h 984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857998" h="984885" extrusionOk="0">
                <a:moveTo>
                  <a:pt x="0" y="0"/>
                </a:moveTo>
                <a:cubicBezTo>
                  <a:pt x="374180" y="5126"/>
                  <a:pt x="445478" y="34899"/>
                  <a:pt x="822960" y="0"/>
                </a:cubicBezTo>
                <a:cubicBezTo>
                  <a:pt x="1200442" y="-34899"/>
                  <a:pt x="1370798" y="-22277"/>
                  <a:pt x="1508760" y="0"/>
                </a:cubicBezTo>
                <a:cubicBezTo>
                  <a:pt x="1646722" y="22277"/>
                  <a:pt x="1949984" y="15252"/>
                  <a:pt x="2125979" y="0"/>
                </a:cubicBezTo>
                <a:cubicBezTo>
                  <a:pt x="2301974" y="-15252"/>
                  <a:pt x="2664379" y="16245"/>
                  <a:pt x="2811779" y="0"/>
                </a:cubicBezTo>
                <a:cubicBezTo>
                  <a:pt x="2959179" y="-16245"/>
                  <a:pt x="3299930" y="-2188"/>
                  <a:pt x="3428999" y="0"/>
                </a:cubicBezTo>
                <a:cubicBezTo>
                  <a:pt x="3558068" y="2188"/>
                  <a:pt x="3674611" y="-2410"/>
                  <a:pt x="3909059" y="0"/>
                </a:cubicBezTo>
                <a:cubicBezTo>
                  <a:pt x="4143507" y="2410"/>
                  <a:pt x="4400551" y="-19922"/>
                  <a:pt x="4732019" y="0"/>
                </a:cubicBezTo>
                <a:cubicBezTo>
                  <a:pt x="5063487" y="19922"/>
                  <a:pt x="5077920" y="-24469"/>
                  <a:pt x="5280658" y="0"/>
                </a:cubicBezTo>
                <a:cubicBezTo>
                  <a:pt x="5483396" y="24469"/>
                  <a:pt x="5607376" y="-4732"/>
                  <a:pt x="5829298" y="0"/>
                </a:cubicBezTo>
                <a:cubicBezTo>
                  <a:pt x="6051220" y="4732"/>
                  <a:pt x="6498362" y="38998"/>
                  <a:pt x="6857998" y="0"/>
                </a:cubicBezTo>
                <a:cubicBezTo>
                  <a:pt x="6847688" y="114650"/>
                  <a:pt x="6838847" y="255103"/>
                  <a:pt x="6857998" y="462896"/>
                </a:cubicBezTo>
                <a:cubicBezTo>
                  <a:pt x="6877149" y="670689"/>
                  <a:pt x="6874033" y="842730"/>
                  <a:pt x="6857998" y="984885"/>
                </a:cubicBezTo>
                <a:cubicBezTo>
                  <a:pt x="6661043" y="958647"/>
                  <a:pt x="6449434" y="995376"/>
                  <a:pt x="6240778" y="984885"/>
                </a:cubicBezTo>
                <a:cubicBezTo>
                  <a:pt x="6032122" y="974394"/>
                  <a:pt x="5876311" y="961589"/>
                  <a:pt x="5692138" y="984885"/>
                </a:cubicBezTo>
                <a:cubicBezTo>
                  <a:pt x="5507965" y="1008181"/>
                  <a:pt x="5343551" y="983964"/>
                  <a:pt x="5006339" y="984885"/>
                </a:cubicBezTo>
                <a:cubicBezTo>
                  <a:pt x="4669127" y="985806"/>
                  <a:pt x="4584576" y="969495"/>
                  <a:pt x="4389119" y="984885"/>
                </a:cubicBezTo>
                <a:cubicBezTo>
                  <a:pt x="4193662" y="1000275"/>
                  <a:pt x="4090337" y="973597"/>
                  <a:pt x="3909059" y="984885"/>
                </a:cubicBezTo>
                <a:cubicBezTo>
                  <a:pt x="3727781" y="996173"/>
                  <a:pt x="3417336" y="1011361"/>
                  <a:pt x="3223259" y="984885"/>
                </a:cubicBezTo>
                <a:cubicBezTo>
                  <a:pt x="3029182" y="958409"/>
                  <a:pt x="2726976" y="1018737"/>
                  <a:pt x="2468879" y="984885"/>
                </a:cubicBezTo>
                <a:cubicBezTo>
                  <a:pt x="2210782" y="951033"/>
                  <a:pt x="2076060" y="997386"/>
                  <a:pt x="1920239" y="984885"/>
                </a:cubicBezTo>
                <a:cubicBezTo>
                  <a:pt x="1764418" y="972384"/>
                  <a:pt x="1459197" y="996691"/>
                  <a:pt x="1234440" y="984885"/>
                </a:cubicBezTo>
                <a:cubicBezTo>
                  <a:pt x="1009683" y="973079"/>
                  <a:pt x="412502" y="985774"/>
                  <a:pt x="0" y="984885"/>
                </a:cubicBezTo>
                <a:cubicBezTo>
                  <a:pt x="-15697" y="826032"/>
                  <a:pt x="20357" y="585161"/>
                  <a:pt x="0" y="472745"/>
                </a:cubicBezTo>
                <a:cubicBezTo>
                  <a:pt x="-20357" y="360329"/>
                  <a:pt x="20455" y="167123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4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50714378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 anchor="t">
            <a:spAutoFit/>
          </a:bodyPr>
          <a:lstStyle/>
          <a:p>
            <a:pPr algn="ctr"/>
            <a:endParaRPr lang="es-GT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/>
            <a:r>
              <a:rPr lang="es-MX" sz="4000" b="0" i="0" u="none" strike="noStrike" baseline="0" dirty="0">
                <a:solidFill>
                  <a:schemeClr val="bg1"/>
                </a:solidFill>
                <a:latin typeface="Agency FB" panose="020B0503020202020204" pitchFamily="34" charset="0"/>
              </a:rPr>
              <a:t>Que es Indexadores</a:t>
            </a:r>
            <a:endParaRPr lang="es-GT" sz="4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4EA1039-0B31-FBE5-ADE3-03D46A33E69D}"/>
              </a:ext>
            </a:extLst>
          </p:cNvPr>
          <p:cNvSpPr txBox="1"/>
          <p:nvPr/>
        </p:nvSpPr>
        <p:spPr>
          <a:xfrm>
            <a:off x="11758613" y="6211669"/>
            <a:ext cx="433387" cy="646331"/>
          </a:xfrm>
          <a:custGeom>
            <a:avLst/>
            <a:gdLst>
              <a:gd name="connsiteX0" fmla="*/ 0 w 433387"/>
              <a:gd name="connsiteY0" fmla="*/ 0 h 646331"/>
              <a:gd name="connsiteX1" fmla="*/ 433387 w 433387"/>
              <a:gd name="connsiteY1" fmla="*/ 0 h 646331"/>
              <a:gd name="connsiteX2" fmla="*/ 433387 w 433387"/>
              <a:gd name="connsiteY2" fmla="*/ 646331 h 646331"/>
              <a:gd name="connsiteX3" fmla="*/ 0 w 433387"/>
              <a:gd name="connsiteY3" fmla="*/ 646331 h 646331"/>
              <a:gd name="connsiteX4" fmla="*/ 0 w 433387"/>
              <a:gd name="connsiteY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387" h="646331" extrusionOk="0">
                <a:moveTo>
                  <a:pt x="0" y="0"/>
                </a:moveTo>
                <a:cubicBezTo>
                  <a:pt x="134308" y="-15102"/>
                  <a:pt x="299047" y="6709"/>
                  <a:pt x="433387" y="0"/>
                </a:cubicBezTo>
                <a:cubicBezTo>
                  <a:pt x="456518" y="320597"/>
                  <a:pt x="424978" y="379053"/>
                  <a:pt x="433387" y="646331"/>
                </a:cubicBezTo>
                <a:cubicBezTo>
                  <a:pt x="229027" y="638357"/>
                  <a:pt x="166024" y="635383"/>
                  <a:pt x="0" y="646331"/>
                </a:cubicBezTo>
                <a:cubicBezTo>
                  <a:pt x="30966" y="474618"/>
                  <a:pt x="-24432" y="295021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87998183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s-GT" sz="3600" dirty="0">
                <a:solidFill>
                  <a:schemeClr val="accent4"/>
                </a:solidFill>
                <a:latin typeface="Bell MT" panose="02020503060305020303" pitchFamily="18" charset="0"/>
              </a:rPr>
              <a:t>9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271890F-3D9F-3B5E-CE77-B369682B25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795" y="1414720"/>
            <a:ext cx="8408647" cy="3862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3E4647C-288D-B31E-2C1A-DF568F33353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" r="23147" b="55358"/>
          <a:stretch/>
        </p:blipFill>
        <p:spPr>
          <a:xfrm>
            <a:off x="8235352" y="5276920"/>
            <a:ext cx="2196090" cy="7000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A0212488-9BB9-04A1-E32F-E691F99AED4C}"/>
              </a:ext>
            </a:extLst>
          </p:cNvPr>
          <p:cNvSpPr/>
          <p:nvPr/>
        </p:nvSpPr>
        <p:spPr>
          <a:xfrm>
            <a:off x="2005889" y="1414719"/>
            <a:ext cx="8425553" cy="3862200"/>
          </a:xfrm>
          <a:custGeom>
            <a:avLst/>
            <a:gdLst>
              <a:gd name="connsiteX0" fmla="*/ 0 w 8425553"/>
              <a:gd name="connsiteY0" fmla="*/ 0 h 3862200"/>
              <a:gd name="connsiteX1" fmla="*/ 645959 w 8425553"/>
              <a:gd name="connsiteY1" fmla="*/ 0 h 3862200"/>
              <a:gd name="connsiteX2" fmla="*/ 1376174 w 8425553"/>
              <a:gd name="connsiteY2" fmla="*/ 0 h 3862200"/>
              <a:gd name="connsiteX3" fmla="*/ 2022133 w 8425553"/>
              <a:gd name="connsiteY3" fmla="*/ 0 h 3862200"/>
              <a:gd name="connsiteX4" fmla="*/ 2499581 w 8425553"/>
              <a:gd name="connsiteY4" fmla="*/ 0 h 3862200"/>
              <a:gd name="connsiteX5" fmla="*/ 3229795 w 8425553"/>
              <a:gd name="connsiteY5" fmla="*/ 0 h 3862200"/>
              <a:gd name="connsiteX6" fmla="*/ 3622988 w 8425553"/>
              <a:gd name="connsiteY6" fmla="*/ 0 h 3862200"/>
              <a:gd name="connsiteX7" fmla="*/ 4016180 w 8425553"/>
              <a:gd name="connsiteY7" fmla="*/ 0 h 3862200"/>
              <a:gd name="connsiteX8" fmla="*/ 4493628 w 8425553"/>
              <a:gd name="connsiteY8" fmla="*/ 0 h 3862200"/>
              <a:gd name="connsiteX9" fmla="*/ 5223843 w 8425553"/>
              <a:gd name="connsiteY9" fmla="*/ 0 h 3862200"/>
              <a:gd name="connsiteX10" fmla="*/ 5869802 w 8425553"/>
              <a:gd name="connsiteY10" fmla="*/ 0 h 3862200"/>
              <a:gd name="connsiteX11" fmla="*/ 6347250 w 8425553"/>
              <a:gd name="connsiteY11" fmla="*/ 0 h 3862200"/>
              <a:gd name="connsiteX12" fmla="*/ 6824698 w 8425553"/>
              <a:gd name="connsiteY12" fmla="*/ 0 h 3862200"/>
              <a:gd name="connsiteX13" fmla="*/ 7217890 w 8425553"/>
              <a:gd name="connsiteY13" fmla="*/ 0 h 3862200"/>
              <a:gd name="connsiteX14" fmla="*/ 7695338 w 8425553"/>
              <a:gd name="connsiteY14" fmla="*/ 0 h 3862200"/>
              <a:gd name="connsiteX15" fmla="*/ 8425553 w 8425553"/>
              <a:gd name="connsiteY15" fmla="*/ 0 h 3862200"/>
              <a:gd name="connsiteX16" fmla="*/ 8425553 w 8425553"/>
              <a:gd name="connsiteY16" fmla="*/ 474499 h 3862200"/>
              <a:gd name="connsiteX17" fmla="*/ 8425553 w 8425553"/>
              <a:gd name="connsiteY17" fmla="*/ 1026242 h 3862200"/>
              <a:gd name="connsiteX18" fmla="*/ 8425553 w 8425553"/>
              <a:gd name="connsiteY18" fmla="*/ 1616607 h 3862200"/>
              <a:gd name="connsiteX19" fmla="*/ 8425553 w 8425553"/>
              <a:gd name="connsiteY19" fmla="*/ 2129727 h 3862200"/>
              <a:gd name="connsiteX20" fmla="*/ 8425553 w 8425553"/>
              <a:gd name="connsiteY20" fmla="*/ 2720092 h 3862200"/>
              <a:gd name="connsiteX21" fmla="*/ 8425553 w 8425553"/>
              <a:gd name="connsiteY21" fmla="*/ 3194591 h 3862200"/>
              <a:gd name="connsiteX22" fmla="*/ 8425553 w 8425553"/>
              <a:gd name="connsiteY22" fmla="*/ 3862200 h 3862200"/>
              <a:gd name="connsiteX23" fmla="*/ 8116616 w 8425553"/>
              <a:gd name="connsiteY23" fmla="*/ 3862200 h 3862200"/>
              <a:gd name="connsiteX24" fmla="*/ 7554913 w 8425553"/>
              <a:gd name="connsiteY24" fmla="*/ 3862200 h 3862200"/>
              <a:gd name="connsiteX25" fmla="*/ 7161720 w 8425553"/>
              <a:gd name="connsiteY25" fmla="*/ 3862200 h 3862200"/>
              <a:gd name="connsiteX26" fmla="*/ 6684272 w 8425553"/>
              <a:gd name="connsiteY26" fmla="*/ 3862200 h 3862200"/>
              <a:gd name="connsiteX27" fmla="*/ 6206824 w 8425553"/>
              <a:gd name="connsiteY27" fmla="*/ 3862200 h 3862200"/>
              <a:gd name="connsiteX28" fmla="*/ 5476609 w 8425553"/>
              <a:gd name="connsiteY28" fmla="*/ 3862200 h 3862200"/>
              <a:gd name="connsiteX29" fmla="*/ 4999161 w 8425553"/>
              <a:gd name="connsiteY29" fmla="*/ 3862200 h 3862200"/>
              <a:gd name="connsiteX30" fmla="*/ 4268947 w 8425553"/>
              <a:gd name="connsiteY30" fmla="*/ 3862200 h 3862200"/>
              <a:gd name="connsiteX31" fmla="*/ 3875754 w 8425553"/>
              <a:gd name="connsiteY31" fmla="*/ 3862200 h 3862200"/>
              <a:gd name="connsiteX32" fmla="*/ 3229795 w 8425553"/>
              <a:gd name="connsiteY32" fmla="*/ 3862200 h 3862200"/>
              <a:gd name="connsiteX33" fmla="*/ 2752347 w 8425553"/>
              <a:gd name="connsiteY33" fmla="*/ 3862200 h 3862200"/>
              <a:gd name="connsiteX34" fmla="*/ 2106388 w 8425553"/>
              <a:gd name="connsiteY34" fmla="*/ 3862200 h 3862200"/>
              <a:gd name="connsiteX35" fmla="*/ 1713196 w 8425553"/>
              <a:gd name="connsiteY35" fmla="*/ 3862200 h 3862200"/>
              <a:gd name="connsiteX36" fmla="*/ 1151492 w 8425553"/>
              <a:gd name="connsiteY36" fmla="*/ 3862200 h 3862200"/>
              <a:gd name="connsiteX37" fmla="*/ 589789 w 8425553"/>
              <a:gd name="connsiteY37" fmla="*/ 3862200 h 3862200"/>
              <a:gd name="connsiteX38" fmla="*/ 0 w 8425553"/>
              <a:gd name="connsiteY38" fmla="*/ 3862200 h 3862200"/>
              <a:gd name="connsiteX39" fmla="*/ 0 w 8425553"/>
              <a:gd name="connsiteY39" fmla="*/ 3233213 h 3862200"/>
              <a:gd name="connsiteX40" fmla="*/ 0 w 8425553"/>
              <a:gd name="connsiteY40" fmla="*/ 2758714 h 3862200"/>
              <a:gd name="connsiteX41" fmla="*/ 0 w 8425553"/>
              <a:gd name="connsiteY41" fmla="*/ 2168349 h 3862200"/>
              <a:gd name="connsiteX42" fmla="*/ 0 w 8425553"/>
              <a:gd name="connsiteY42" fmla="*/ 1655229 h 3862200"/>
              <a:gd name="connsiteX43" fmla="*/ 0 w 8425553"/>
              <a:gd name="connsiteY43" fmla="*/ 1219352 h 3862200"/>
              <a:gd name="connsiteX44" fmla="*/ 0 w 8425553"/>
              <a:gd name="connsiteY44" fmla="*/ 667609 h 3862200"/>
              <a:gd name="connsiteX45" fmla="*/ 0 w 8425553"/>
              <a:gd name="connsiteY45" fmla="*/ 0 h 386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8425553" h="3862200" extrusionOk="0">
                <a:moveTo>
                  <a:pt x="0" y="0"/>
                </a:moveTo>
                <a:cubicBezTo>
                  <a:pt x="243468" y="-2130"/>
                  <a:pt x="414487" y="38740"/>
                  <a:pt x="645959" y="0"/>
                </a:cubicBezTo>
                <a:cubicBezTo>
                  <a:pt x="877431" y="-38740"/>
                  <a:pt x="1106697" y="24625"/>
                  <a:pt x="1376174" y="0"/>
                </a:cubicBezTo>
                <a:cubicBezTo>
                  <a:pt x="1645652" y="-24625"/>
                  <a:pt x="1784886" y="72165"/>
                  <a:pt x="2022133" y="0"/>
                </a:cubicBezTo>
                <a:cubicBezTo>
                  <a:pt x="2259380" y="-72165"/>
                  <a:pt x="2373977" y="1225"/>
                  <a:pt x="2499581" y="0"/>
                </a:cubicBezTo>
                <a:cubicBezTo>
                  <a:pt x="2625185" y="-1225"/>
                  <a:pt x="3083735" y="45296"/>
                  <a:pt x="3229795" y="0"/>
                </a:cubicBezTo>
                <a:cubicBezTo>
                  <a:pt x="3375855" y="-45296"/>
                  <a:pt x="3470535" y="2442"/>
                  <a:pt x="3622988" y="0"/>
                </a:cubicBezTo>
                <a:cubicBezTo>
                  <a:pt x="3775441" y="-2442"/>
                  <a:pt x="3885677" y="33962"/>
                  <a:pt x="4016180" y="0"/>
                </a:cubicBezTo>
                <a:cubicBezTo>
                  <a:pt x="4146683" y="-33962"/>
                  <a:pt x="4390254" y="49072"/>
                  <a:pt x="4493628" y="0"/>
                </a:cubicBezTo>
                <a:cubicBezTo>
                  <a:pt x="4597002" y="-49072"/>
                  <a:pt x="5069675" y="83784"/>
                  <a:pt x="5223843" y="0"/>
                </a:cubicBezTo>
                <a:cubicBezTo>
                  <a:pt x="5378012" y="-83784"/>
                  <a:pt x="5612287" y="43004"/>
                  <a:pt x="5869802" y="0"/>
                </a:cubicBezTo>
                <a:cubicBezTo>
                  <a:pt x="6127317" y="-43004"/>
                  <a:pt x="6217454" y="12740"/>
                  <a:pt x="6347250" y="0"/>
                </a:cubicBezTo>
                <a:cubicBezTo>
                  <a:pt x="6477046" y="-12740"/>
                  <a:pt x="6701203" y="41485"/>
                  <a:pt x="6824698" y="0"/>
                </a:cubicBezTo>
                <a:cubicBezTo>
                  <a:pt x="6948193" y="-41485"/>
                  <a:pt x="7057575" y="18234"/>
                  <a:pt x="7217890" y="0"/>
                </a:cubicBezTo>
                <a:cubicBezTo>
                  <a:pt x="7378205" y="-18234"/>
                  <a:pt x="7567248" y="48876"/>
                  <a:pt x="7695338" y="0"/>
                </a:cubicBezTo>
                <a:cubicBezTo>
                  <a:pt x="7823428" y="-48876"/>
                  <a:pt x="8247411" y="47048"/>
                  <a:pt x="8425553" y="0"/>
                </a:cubicBezTo>
                <a:cubicBezTo>
                  <a:pt x="8461653" y="114272"/>
                  <a:pt x="8375215" y="251214"/>
                  <a:pt x="8425553" y="474499"/>
                </a:cubicBezTo>
                <a:cubicBezTo>
                  <a:pt x="8475891" y="697784"/>
                  <a:pt x="8405467" y="908171"/>
                  <a:pt x="8425553" y="1026242"/>
                </a:cubicBezTo>
                <a:cubicBezTo>
                  <a:pt x="8445639" y="1144313"/>
                  <a:pt x="8372303" y="1368443"/>
                  <a:pt x="8425553" y="1616607"/>
                </a:cubicBezTo>
                <a:cubicBezTo>
                  <a:pt x="8478803" y="1864772"/>
                  <a:pt x="8365242" y="1968966"/>
                  <a:pt x="8425553" y="2129727"/>
                </a:cubicBezTo>
                <a:cubicBezTo>
                  <a:pt x="8485864" y="2290488"/>
                  <a:pt x="8387603" y="2582392"/>
                  <a:pt x="8425553" y="2720092"/>
                </a:cubicBezTo>
                <a:cubicBezTo>
                  <a:pt x="8463503" y="2857793"/>
                  <a:pt x="8391090" y="3053260"/>
                  <a:pt x="8425553" y="3194591"/>
                </a:cubicBezTo>
                <a:cubicBezTo>
                  <a:pt x="8460016" y="3335922"/>
                  <a:pt x="8378737" y="3697187"/>
                  <a:pt x="8425553" y="3862200"/>
                </a:cubicBezTo>
                <a:cubicBezTo>
                  <a:pt x="8335725" y="3881231"/>
                  <a:pt x="8202500" y="3835066"/>
                  <a:pt x="8116616" y="3862200"/>
                </a:cubicBezTo>
                <a:cubicBezTo>
                  <a:pt x="8030732" y="3889334"/>
                  <a:pt x="7747513" y="3825662"/>
                  <a:pt x="7554913" y="3862200"/>
                </a:cubicBezTo>
                <a:cubicBezTo>
                  <a:pt x="7362313" y="3898738"/>
                  <a:pt x="7282952" y="3852056"/>
                  <a:pt x="7161720" y="3862200"/>
                </a:cubicBezTo>
                <a:cubicBezTo>
                  <a:pt x="7040488" y="3872344"/>
                  <a:pt x="6794726" y="3810339"/>
                  <a:pt x="6684272" y="3862200"/>
                </a:cubicBezTo>
                <a:cubicBezTo>
                  <a:pt x="6573818" y="3914061"/>
                  <a:pt x="6375367" y="3833323"/>
                  <a:pt x="6206824" y="3862200"/>
                </a:cubicBezTo>
                <a:cubicBezTo>
                  <a:pt x="6038281" y="3891077"/>
                  <a:pt x="5806791" y="3827851"/>
                  <a:pt x="5476609" y="3862200"/>
                </a:cubicBezTo>
                <a:cubicBezTo>
                  <a:pt x="5146428" y="3896549"/>
                  <a:pt x="5179252" y="3834670"/>
                  <a:pt x="4999161" y="3862200"/>
                </a:cubicBezTo>
                <a:cubicBezTo>
                  <a:pt x="4819070" y="3889730"/>
                  <a:pt x="4479879" y="3824816"/>
                  <a:pt x="4268947" y="3862200"/>
                </a:cubicBezTo>
                <a:cubicBezTo>
                  <a:pt x="4058015" y="3899584"/>
                  <a:pt x="4038356" y="3853587"/>
                  <a:pt x="3875754" y="3862200"/>
                </a:cubicBezTo>
                <a:cubicBezTo>
                  <a:pt x="3713152" y="3870813"/>
                  <a:pt x="3388786" y="3789328"/>
                  <a:pt x="3229795" y="3862200"/>
                </a:cubicBezTo>
                <a:cubicBezTo>
                  <a:pt x="3070804" y="3935072"/>
                  <a:pt x="2975469" y="3829805"/>
                  <a:pt x="2752347" y="3862200"/>
                </a:cubicBezTo>
                <a:cubicBezTo>
                  <a:pt x="2529225" y="3894595"/>
                  <a:pt x="2402023" y="3805592"/>
                  <a:pt x="2106388" y="3862200"/>
                </a:cubicBezTo>
                <a:cubicBezTo>
                  <a:pt x="1810753" y="3918808"/>
                  <a:pt x="1894848" y="3845763"/>
                  <a:pt x="1713196" y="3862200"/>
                </a:cubicBezTo>
                <a:cubicBezTo>
                  <a:pt x="1531544" y="3878637"/>
                  <a:pt x="1333991" y="3855486"/>
                  <a:pt x="1151492" y="3862200"/>
                </a:cubicBezTo>
                <a:cubicBezTo>
                  <a:pt x="968993" y="3868914"/>
                  <a:pt x="788255" y="3834283"/>
                  <a:pt x="589789" y="3862200"/>
                </a:cubicBezTo>
                <a:cubicBezTo>
                  <a:pt x="391323" y="3890117"/>
                  <a:pt x="141526" y="3849268"/>
                  <a:pt x="0" y="3862200"/>
                </a:cubicBezTo>
                <a:cubicBezTo>
                  <a:pt x="-73736" y="3638717"/>
                  <a:pt x="45156" y="3453376"/>
                  <a:pt x="0" y="3233213"/>
                </a:cubicBezTo>
                <a:cubicBezTo>
                  <a:pt x="-45156" y="3013050"/>
                  <a:pt x="1857" y="2909775"/>
                  <a:pt x="0" y="2758714"/>
                </a:cubicBezTo>
                <a:cubicBezTo>
                  <a:pt x="-1857" y="2607653"/>
                  <a:pt x="12688" y="2356186"/>
                  <a:pt x="0" y="2168349"/>
                </a:cubicBezTo>
                <a:cubicBezTo>
                  <a:pt x="-12688" y="1980512"/>
                  <a:pt x="34258" y="1896255"/>
                  <a:pt x="0" y="1655229"/>
                </a:cubicBezTo>
                <a:cubicBezTo>
                  <a:pt x="-34258" y="1414203"/>
                  <a:pt x="38090" y="1332344"/>
                  <a:pt x="0" y="1219352"/>
                </a:cubicBezTo>
                <a:cubicBezTo>
                  <a:pt x="-38090" y="1106360"/>
                  <a:pt x="20608" y="875102"/>
                  <a:pt x="0" y="667609"/>
                </a:cubicBezTo>
                <a:cubicBezTo>
                  <a:pt x="-20608" y="460116"/>
                  <a:pt x="34259" y="197342"/>
                  <a:pt x="0" y="0"/>
                </a:cubicBezTo>
                <a:close/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8059293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20B4B21-7FEF-B16A-25F5-2406ACA53BD2}"/>
              </a:ext>
            </a:extLst>
          </p:cNvPr>
          <p:cNvSpPr/>
          <p:nvPr/>
        </p:nvSpPr>
        <p:spPr>
          <a:xfrm flipV="1">
            <a:off x="8235352" y="5276919"/>
            <a:ext cx="2196090" cy="700088"/>
          </a:xfrm>
          <a:custGeom>
            <a:avLst/>
            <a:gdLst>
              <a:gd name="connsiteX0" fmla="*/ 0 w 2196090"/>
              <a:gd name="connsiteY0" fmla="*/ 0 h 700088"/>
              <a:gd name="connsiteX1" fmla="*/ 570983 w 2196090"/>
              <a:gd name="connsiteY1" fmla="*/ 0 h 700088"/>
              <a:gd name="connsiteX2" fmla="*/ 1163928 w 2196090"/>
              <a:gd name="connsiteY2" fmla="*/ 0 h 700088"/>
              <a:gd name="connsiteX3" fmla="*/ 2196090 w 2196090"/>
              <a:gd name="connsiteY3" fmla="*/ 0 h 700088"/>
              <a:gd name="connsiteX4" fmla="*/ 2196090 w 2196090"/>
              <a:gd name="connsiteY4" fmla="*/ 343043 h 700088"/>
              <a:gd name="connsiteX5" fmla="*/ 2196090 w 2196090"/>
              <a:gd name="connsiteY5" fmla="*/ 700088 h 700088"/>
              <a:gd name="connsiteX6" fmla="*/ 1669028 w 2196090"/>
              <a:gd name="connsiteY6" fmla="*/ 700088 h 700088"/>
              <a:gd name="connsiteX7" fmla="*/ 1141967 w 2196090"/>
              <a:gd name="connsiteY7" fmla="*/ 700088 h 700088"/>
              <a:gd name="connsiteX8" fmla="*/ 658827 w 2196090"/>
              <a:gd name="connsiteY8" fmla="*/ 700088 h 700088"/>
              <a:gd name="connsiteX9" fmla="*/ 0 w 2196090"/>
              <a:gd name="connsiteY9" fmla="*/ 700088 h 700088"/>
              <a:gd name="connsiteX10" fmla="*/ 0 w 2196090"/>
              <a:gd name="connsiteY10" fmla="*/ 336042 h 700088"/>
              <a:gd name="connsiteX11" fmla="*/ 0 w 2196090"/>
              <a:gd name="connsiteY11" fmla="*/ 0 h 700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96090" h="700088" extrusionOk="0">
                <a:moveTo>
                  <a:pt x="0" y="0"/>
                </a:moveTo>
                <a:cubicBezTo>
                  <a:pt x="118257" y="-46020"/>
                  <a:pt x="339767" y="37932"/>
                  <a:pt x="570983" y="0"/>
                </a:cubicBezTo>
                <a:cubicBezTo>
                  <a:pt x="802199" y="-37932"/>
                  <a:pt x="1026499" y="54718"/>
                  <a:pt x="1163928" y="0"/>
                </a:cubicBezTo>
                <a:cubicBezTo>
                  <a:pt x="1301358" y="-54718"/>
                  <a:pt x="1851115" y="100158"/>
                  <a:pt x="2196090" y="0"/>
                </a:cubicBezTo>
                <a:cubicBezTo>
                  <a:pt x="2204572" y="95956"/>
                  <a:pt x="2189449" y="254600"/>
                  <a:pt x="2196090" y="343043"/>
                </a:cubicBezTo>
                <a:cubicBezTo>
                  <a:pt x="2202731" y="431486"/>
                  <a:pt x="2177906" y="554222"/>
                  <a:pt x="2196090" y="700088"/>
                </a:cubicBezTo>
                <a:cubicBezTo>
                  <a:pt x="1959075" y="726504"/>
                  <a:pt x="1887100" y="682574"/>
                  <a:pt x="1669028" y="700088"/>
                </a:cubicBezTo>
                <a:cubicBezTo>
                  <a:pt x="1450956" y="717602"/>
                  <a:pt x="1322516" y="677990"/>
                  <a:pt x="1141967" y="700088"/>
                </a:cubicBezTo>
                <a:cubicBezTo>
                  <a:pt x="961418" y="722186"/>
                  <a:pt x="799850" y="650998"/>
                  <a:pt x="658827" y="700088"/>
                </a:cubicBezTo>
                <a:cubicBezTo>
                  <a:pt x="517804" y="749178"/>
                  <a:pt x="315508" y="694820"/>
                  <a:pt x="0" y="700088"/>
                </a:cubicBezTo>
                <a:cubicBezTo>
                  <a:pt x="-967" y="522672"/>
                  <a:pt x="1072" y="499210"/>
                  <a:pt x="0" y="336042"/>
                </a:cubicBezTo>
                <a:cubicBezTo>
                  <a:pt x="-1072" y="172874"/>
                  <a:pt x="32224" y="122045"/>
                  <a:pt x="0" y="0"/>
                </a:cubicBezTo>
                <a:close/>
              </a:path>
            </a:pathLst>
          </a:cu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8059293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9961306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Single"/>
        <p:sndAc>
          <p:stSnd>
            <p:snd r:embed="rId2" name="click.wav"/>
          </p:stSnd>
        </p:sndAc>
      </p:transition>
    </mc:Choice>
    <mc:Fallback>
      <p:transition spd="slow">
        <p:fade/>
        <p:sndAc>
          <p:stSnd>
            <p:snd r:embed="rId2" name="click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22D531C-D4C5-22AE-8D74-86042171FC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40"/>
          <a:stretch/>
        </p:blipFill>
        <p:spPr>
          <a:xfrm>
            <a:off x="922974" y="0"/>
            <a:ext cx="11269026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05BF962-0703-2695-B051-02FF010E25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956" y="235190"/>
            <a:ext cx="1179530" cy="117953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6476AD75-8B02-C24C-3E72-73724E5CAAA4}"/>
              </a:ext>
            </a:extLst>
          </p:cNvPr>
          <p:cNvSpPr/>
          <p:nvPr/>
        </p:nvSpPr>
        <p:spPr>
          <a:xfrm>
            <a:off x="-61912" y="0"/>
            <a:ext cx="96798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3C2B6CB-D08B-6A1F-4B58-9FBAE6983914}"/>
              </a:ext>
            </a:extLst>
          </p:cNvPr>
          <p:cNvSpPr txBox="1"/>
          <p:nvPr/>
        </p:nvSpPr>
        <p:spPr>
          <a:xfrm rot="16200000">
            <a:off x="-3006920" y="2936560"/>
            <a:ext cx="6857998" cy="984885"/>
          </a:xfrm>
          <a:custGeom>
            <a:avLst/>
            <a:gdLst>
              <a:gd name="connsiteX0" fmla="*/ 0 w 6857998"/>
              <a:gd name="connsiteY0" fmla="*/ 0 h 984885"/>
              <a:gd name="connsiteX1" fmla="*/ 822960 w 6857998"/>
              <a:gd name="connsiteY1" fmla="*/ 0 h 984885"/>
              <a:gd name="connsiteX2" fmla="*/ 1508760 w 6857998"/>
              <a:gd name="connsiteY2" fmla="*/ 0 h 984885"/>
              <a:gd name="connsiteX3" fmla="*/ 2125979 w 6857998"/>
              <a:gd name="connsiteY3" fmla="*/ 0 h 984885"/>
              <a:gd name="connsiteX4" fmla="*/ 2811779 w 6857998"/>
              <a:gd name="connsiteY4" fmla="*/ 0 h 984885"/>
              <a:gd name="connsiteX5" fmla="*/ 3428999 w 6857998"/>
              <a:gd name="connsiteY5" fmla="*/ 0 h 984885"/>
              <a:gd name="connsiteX6" fmla="*/ 3909059 w 6857998"/>
              <a:gd name="connsiteY6" fmla="*/ 0 h 984885"/>
              <a:gd name="connsiteX7" fmla="*/ 4732019 w 6857998"/>
              <a:gd name="connsiteY7" fmla="*/ 0 h 984885"/>
              <a:gd name="connsiteX8" fmla="*/ 5280658 w 6857998"/>
              <a:gd name="connsiteY8" fmla="*/ 0 h 984885"/>
              <a:gd name="connsiteX9" fmla="*/ 5829298 w 6857998"/>
              <a:gd name="connsiteY9" fmla="*/ 0 h 984885"/>
              <a:gd name="connsiteX10" fmla="*/ 6857998 w 6857998"/>
              <a:gd name="connsiteY10" fmla="*/ 0 h 984885"/>
              <a:gd name="connsiteX11" fmla="*/ 6857998 w 6857998"/>
              <a:gd name="connsiteY11" fmla="*/ 462896 h 984885"/>
              <a:gd name="connsiteX12" fmla="*/ 6857998 w 6857998"/>
              <a:gd name="connsiteY12" fmla="*/ 984885 h 984885"/>
              <a:gd name="connsiteX13" fmla="*/ 6240778 w 6857998"/>
              <a:gd name="connsiteY13" fmla="*/ 984885 h 984885"/>
              <a:gd name="connsiteX14" fmla="*/ 5692138 w 6857998"/>
              <a:gd name="connsiteY14" fmla="*/ 984885 h 984885"/>
              <a:gd name="connsiteX15" fmla="*/ 5006339 w 6857998"/>
              <a:gd name="connsiteY15" fmla="*/ 984885 h 984885"/>
              <a:gd name="connsiteX16" fmla="*/ 4389119 w 6857998"/>
              <a:gd name="connsiteY16" fmla="*/ 984885 h 984885"/>
              <a:gd name="connsiteX17" fmla="*/ 3909059 w 6857998"/>
              <a:gd name="connsiteY17" fmla="*/ 984885 h 984885"/>
              <a:gd name="connsiteX18" fmla="*/ 3223259 w 6857998"/>
              <a:gd name="connsiteY18" fmla="*/ 984885 h 984885"/>
              <a:gd name="connsiteX19" fmla="*/ 2468879 w 6857998"/>
              <a:gd name="connsiteY19" fmla="*/ 984885 h 984885"/>
              <a:gd name="connsiteX20" fmla="*/ 1920239 w 6857998"/>
              <a:gd name="connsiteY20" fmla="*/ 984885 h 984885"/>
              <a:gd name="connsiteX21" fmla="*/ 1234440 w 6857998"/>
              <a:gd name="connsiteY21" fmla="*/ 984885 h 984885"/>
              <a:gd name="connsiteX22" fmla="*/ 0 w 6857998"/>
              <a:gd name="connsiteY22" fmla="*/ 984885 h 984885"/>
              <a:gd name="connsiteX23" fmla="*/ 0 w 6857998"/>
              <a:gd name="connsiteY23" fmla="*/ 472745 h 984885"/>
              <a:gd name="connsiteX24" fmla="*/ 0 w 6857998"/>
              <a:gd name="connsiteY24" fmla="*/ 0 h 984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857998" h="984885" extrusionOk="0">
                <a:moveTo>
                  <a:pt x="0" y="0"/>
                </a:moveTo>
                <a:cubicBezTo>
                  <a:pt x="374180" y="5126"/>
                  <a:pt x="445478" y="34899"/>
                  <a:pt x="822960" y="0"/>
                </a:cubicBezTo>
                <a:cubicBezTo>
                  <a:pt x="1200442" y="-34899"/>
                  <a:pt x="1370798" y="-22277"/>
                  <a:pt x="1508760" y="0"/>
                </a:cubicBezTo>
                <a:cubicBezTo>
                  <a:pt x="1646722" y="22277"/>
                  <a:pt x="1949984" y="15252"/>
                  <a:pt x="2125979" y="0"/>
                </a:cubicBezTo>
                <a:cubicBezTo>
                  <a:pt x="2301974" y="-15252"/>
                  <a:pt x="2664379" y="16245"/>
                  <a:pt x="2811779" y="0"/>
                </a:cubicBezTo>
                <a:cubicBezTo>
                  <a:pt x="2959179" y="-16245"/>
                  <a:pt x="3299930" y="-2188"/>
                  <a:pt x="3428999" y="0"/>
                </a:cubicBezTo>
                <a:cubicBezTo>
                  <a:pt x="3558068" y="2188"/>
                  <a:pt x="3674611" y="-2410"/>
                  <a:pt x="3909059" y="0"/>
                </a:cubicBezTo>
                <a:cubicBezTo>
                  <a:pt x="4143507" y="2410"/>
                  <a:pt x="4400551" y="-19922"/>
                  <a:pt x="4732019" y="0"/>
                </a:cubicBezTo>
                <a:cubicBezTo>
                  <a:pt x="5063487" y="19922"/>
                  <a:pt x="5077920" y="-24469"/>
                  <a:pt x="5280658" y="0"/>
                </a:cubicBezTo>
                <a:cubicBezTo>
                  <a:pt x="5483396" y="24469"/>
                  <a:pt x="5607376" y="-4732"/>
                  <a:pt x="5829298" y="0"/>
                </a:cubicBezTo>
                <a:cubicBezTo>
                  <a:pt x="6051220" y="4732"/>
                  <a:pt x="6498362" y="38998"/>
                  <a:pt x="6857998" y="0"/>
                </a:cubicBezTo>
                <a:cubicBezTo>
                  <a:pt x="6847688" y="114650"/>
                  <a:pt x="6838847" y="255103"/>
                  <a:pt x="6857998" y="462896"/>
                </a:cubicBezTo>
                <a:cubicBezTo>
                  <a:pt x="6877149" y="670689"/>
                  <a:pt x="6874033" y="842730"/>
                  <a:pt x="6857998" y="984885"/>
                </a:cubicBezTo>
                <a:cubicBezTo>
                  <a:pt x="6661043" y="958647"/>
                  <a:pt x="6449434" y="995376"/>
                  <a:pt x="6240778" y="984885"/>
                </a:cubicBezTo>
                <a:cubicBezTo>
                  <a:pt x="6032122" y="974394"/>
                  <a:pt x="5876311" y="961589"/>
                  <a:pt x="5692138" y="984885"/>
                </a:cubicBezTo>
                <a:cubicBezTo>
                  <a:pt x="5507965" y="1008181"/>
                  <a:pt x="5343551" y="983964"/>
                  <a:pt x="5006339" y="984885"/>
                </a:cubicBezTo>
                <a:cubicBezTo>
                  <a:pt x="4669127" y="985806"/>
                  <a:pt x="4584576" y="969495"/>
                  <a:pt x="4389119" y="984885"/>
                </a:cubicBezTo>
                <a:cubicBezTo>
                  <a:pt x="4193662" y="1000275"/>
                  <a:pt x="4090337" y="973597"/>
                  <a:pt x="3909059" y="984885"/>
                </a:cubicBezTo>
                <a:cubicBezTo>
                  <a:pt x="3727781" y="996173"/>
                  <a:pt x="3417336" y="1011361"/>
                  <a:pt x="3223259" y="984885"/>
                </a:cubicBezTo>
                <a:cubicBezTo>
                  <a:pt x="3029182" y="958409"/>
                  <a:pt x="2726976" y="1018737"/>
                  <a:pt x="2468879" y="984885"/>
                </a:cubicBezTo>
                <a:cubicBezTo>
                  <a:pt x="2210782" y="951033"/>
                  <a:pt x="2076060" y="997386"/>
                  <a:pt x="1920239" y="984885"/>
                </a:cubicBezTo>
                <a:cubicBezTo>
                  <a:pt x="1764418" y="972384"/>
                  <a:pt x="1459197" y="996691"/>
                  <a:pt x="1234440" y="984885"/>
                </a:cubicBezTo>
                <a:cubicBezTo>
                  <a:pt x="1009683" y="973079"/>
                  <a:pt x="412502" y="985774"/>
                  <a:pt x="0" y="984885"/>
                </a:cubicBezTo>
                <a:cubicBezTo>
                  <a:pt x="-15697" y="826032"/>
                  <a:pt x="20357" y="585161"/>
                  <a:pt x="0" y="472745"/>
                </a:cubicBezTo>
                <a:cubicBezTo>
                  <a:pt x="-20357" y="360329"/>
                  <a:pt x="20455" y="167123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4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50714378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 anchor="t">
            <a:spAutoFit/>
          </a:bodyPr>
          <a:lstStyle/>
          <a:p>
            <a:pPr algn="ctr"/>
            <a:endParaRPr lang="es-GT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/>
            <a:r>
              <a:rPr lang="es-MX" sz="4000" b="0" i="0" u="none" strike="noStrike" baseline="0" dirty="0">
                <a:solidFill>
                  <a:schemeClr val="bg1"/>
                </a:solidFill>
                <a:latin typeface="Agency FB" panose="020B0503020202020204" pitchFamily="34" charset="0"/>
              </a:rPr>
              <a:t>Que es Propiedades</a:t>
            </a:r>
            <a:endParaRPr lang="es-GT" sz="4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4EA1039-0B31-FBE5-ADE3-03D46A33E69D}"/>
              </a:ext>
            </a:extLst>
          </p:cNvPr>
          <p:cNvSpPr txBox="1"/>
          <p:nvPr/>
        </p:nvSpPr>
        <p:spPr>
          <a:xfrm>
            <a:off x="11544300" y="6211669"/>
            <a:ext cx="647700" cy="646331"/>
          </a:xfrm>
          <a:custGeom>
            <a:avLst/>
            <a:gdLst>
              <a:gd name="connsiteX0" fmla="*/ 0 w 647700"/>
              <a:gd name="connsiteY0" fmla="*/ 0 h 646331"/>
              <a:gd name="connsiteX1" fmla="*/ 647700 w 647700"/>
              <a:gd name="connsiteY1" fmla="*/ 0 h 646331"/>
              <a:gd name="connsiteX2" fmla="*/ 647700 w 647700"/>
              <a:gd name="connsiteY2" fmla="*/ 646331 h 646331"/>
              <a:gd name="connsiteX3" fmla="*/ 0 w 647700"/>
              <a:gd name="connsiteY3" fmla="*/ 646331 h 646331"/>
              <a:gd name="connsiteX4" fmla="*/ 0 w 647700"/>
              <a:gd name="connsiteY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646331" extrusionOk="0">
                <a:moveTo>
                  <a:pt x="0" y="0"/>
                </a:moveTo>
                <a:cubicBezTo>
                  <a:pt x="211685" y="17229"/>
                  <a:pt x="324851" y="-16759"/>
                  <a:pt x="647700" y="0"/>
                </a:cubicBezTo>
                <a:cubicBezTo>
                  <a:pt x="670831" y="320597"/>
                  <a:pt x="639291" y="379053"/>
                  <a:pt x="647700" y="646331"/>
                </a:cubicBezTo>
                <a:cubicBezTo>
                  <a:pt x="443728" y="621934"/>
                  <a:pt x="143953" y="630639"/>
                  <a:pt x="0" y="646331"/>
                </a:cubicBezTo>
                <a:cubicBezTo>
                  <a:pt x="30966" y="474618"/>
                  <a:pt x="-24432" y="295021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87998183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s-GT" sz="3600" dirty="0">
                <a:solidFill>
                  <a:schemeClr val="accent4"/>
                </a:solidFill>
                <a:latin typeface="Bell MT" panose="02020503060305020303" pitchFamily="18" charset="0"/>
              </a:rPr>
              <a:t>10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92711C37-7537-F93F-B545-F59037A7F6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59" y="1504949"/>
            <a:ext cx="8693734" cy="40100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A1420AFD-D320-10DB-7707-0FB07E794C2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6" t="45752" r="22213" b="40218"/>
          <a:stretch/>
        </p:blipFill>
        <p:spPr>
          <a:xfrm>
            <a:off x="1931565" y="862010"/>
            <a:ext cx="3400425" cy="6429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F26A9CDB-D0B9-08D5-6F8E-48EF04D4831C}"/>
              </a:ext>
            </a:extLst>
          </p:cNvPr>
          <p:cNvSpPr/>
          <p:nvPr/>
        </p:nvSpPr>
        <p:spPr>
          <a:xfrm>
            <a:off x="1907753" y="1504948"/>
            <a:ext cx="8693734" cy="4010025"/>
          </a:xfrm>
          <a:custGeom>
            <a:avLst/>
            <a:gdLst>
              <a:gd name="connsiteX0" fmla="*/ 0 w 8693734"/>
              <a:gd name="connsiteY0" fmla="*/ 0 h 4010025"/>
              <a:gd name="connsiteX1" fmla="*/ 666520 w 8693734"/>
              <a:gd name="connsiteY1" fmla="*/ 0 h 4010025"/>
              <a:gd name="connsiteX2" fmla="*/ 1419977 w 8693734"/>
              <a:gd name="connsiteY2" fmla="*/ 0 h 4010025"/>
              <a:gd name="connsiteX3" fmla="*/ 2086496 w 8693734"/>
              <a:gd name="connsiteY3" fmla="*/ 0 h 4010025"/>
              <a:gd name="connsiteX4" fmla="*/ 2579141 w 8693734"/>
              <a:gd name="connsiteY4" fmla="*/ 0 h 4010025"/>
              <a:gd name="connsiteX5" fmla="*/ 3332598 w 8693734"/>
              <a:gd name="connsiteY5" fmla="*/ 0 h 4010025"/>
              <a:gd name="connsiteX6" fmla="*/ 3738306 w 8693734"/>
              <a:gd name="connsiteY6" fmla="*/ 0 h 4010025"/>
              <a:gd name="connsiteX7" fmla="*/ 4144013 w 8693734"/>
              <a:gd name="connsiteY7" fmla="*/ 0 h 4010025"/>
              <a:gd name="connsiteX8" fmla="*/ 4636658 w 8693734"/>
              <a:gd name="connsiteY8" fmla="*/ 0 h 4010025"/>
              <a:gd name="connsiteX9" fmla="*/ 5390115 w 8693734"/>
              <a:gd name="connsiteY9" fmla="*/ 0 h 4010025"/>
              <a:gd name="connsiteX10" fmla="*/ 6056635 w 8693734"/>
              <a:gd name="connsiteY10" fmla="*/ 0 h 4010025"/>
              <a:gd name="connsiteX11" fmla="*/ 6549280 w 8693734"/>
              <a:gd name="connsiteY11" fmla="*/ 0 h 4010025"/>
              <a:gd name="connsiteX12" fmla="*/ 7041925 w 8693734"/>
              <a:gd name="connsiteY12" fmla="*/ 0 h 4010025"/>
              <a:gd name="connsiteX13" fmla="*/ 7447632 w 8693734"/>
              <a:gd name="connsiteY13" fmla="*/ 0 h 4010025"/>
              <a:gd name="connsiteX14" fmla="*/ 7940277 w 8693734"/>
              <a:gd name="connsiteY14" fmla="*/ 0 h 4010025"/>
              <a:gd name="connsiteX15" fmla="*/ 8693734 w 8693734"/>
              <a:gd name="connsiteY15" fmla="*/ 0 h 4010025"/>
              <a:gd name="connsiteX16" fmla="*/ 8693734 w 8693734"/>
              <a:gd name="connsiteY16" fmla="*/ 492660 h 4010025"/>
              <a:gd name="connsiteX17" fmla="*/ 8693734 w 8693734"/>
              <a:gd name="connsiteY17" fmla="*/ 1065521 h 4010025"/>
              <a:gd name="connsiteX18" fmla="*/ 8693734 w 8693734"/>
              <a:gd name="connsiteY18" fmla="*/ 1678482 h 4010025"/>
              <a:gd name="connsiteX19" fmla="*/ 8693734 w 8693734"/>
              <a:gd name="connsiteY19" fmla="*/ 2211242 h 4010025"/>
              <a:gd name="connsiteX20" fmla="*/ 8693734 w 8693734"/>
              <a:gd name="connsiteY20" fmla="*/ 2824203 h 4010025"/>
              <a:gd name="connsiteX21" fmla="*/ 8693734 w 8693734"/>
              <a:gd name="connsiteY21" fmla="*/ 3316864 h 4010025"/>
              <a:gd name="connsiteX22" fmla="*/ 8693734 w 8693734"/>
              <a:gd name="connsiteY22" fmla="*/ 4010025 h 4010025"/>
              <a:gd name="connsiteX23" fmla="*/ 8374964 w 8693734"/>
              <a:gd name="connsiteY23" fmla="*/ 4010025 h 4010025"/>
              <a:gd name="connsiteX24" fmla="*/ 7795381 w 8693734"/>
              <a:gd name="connsiteY24" fmla="*/ 4010025 h 4010025"/>
              <a:gd name="connsiteX25" fmla="*/ 7389674 w 8693734"/>
              <a:gd name="connsiteY25" fmla="*/ 4010025 h 4010025"/>
              <a:gd name="connsiteX26" fmla="*/ 6897029 w 8693734"/>
              <a:gd name="connsiteY26" fmla="*/ 4010025 h 4010025"/>
              <a:gd name="connsiteX27" fmla="*/ 6404384 w 8693734"/>
              <a:gd name="connsiteY27" fmla="*/ 4010025 h 4010025"/>
              <a:gd name="connsiteX28" fmla="*/ 5650927 w 8693734"/>
              <a:gd name="connsiteY28" fmla="*/ 4010025 h 4010025"/>
              <a:gd name="connsiteX29" fmla="*/ 5158282 w 8693734"/>
              <a:gd name="connsiteY29" fmla="*/ 4010025 h 4010025"/>
              <a:gd name="connsiteX30" fmla="*/ 4404825 w 8693734"/>
              <a:gd name="connsiteY30" fmla="*/ 4010025 h 4010025"/>
              <a:gd name="connsiteX31" fmla="*/ 3999118 w 8693734"/>
              <a:gd name="connsiteY31" fmla="*/ 4010025 h 4010025"/>
              <a:gd name="connsiteX32" fmla="*/ 3332598 w 8693734"/>
              <a:gd name="connsiteY32" fmla="*/ 4010025 h 4010025"/>
              <a:gd name="connsiteX33" fmla="*/ 2839953 w 8693734"/>
              <a:gd name="connsiteY33" fmla="*/ 4010025 h 4010025"/>
              <a:gd name="connsiteX34" fmla="*/ 2173434 w 8693734"/>
              <a:gd name="connsiteY34" fmla="*/ 4010025 h 4010025"/>
              <a:gd name="connsiteX35" fmla="*/ 1767726 w 8693734"/>
              <a:gd name="connsiteY35" fmla="*/ 4010025 h 4010025"/>
              <a:gd name="connsiteX36" fmla="*/ 1188144 w 8693734"/>
              <a:gd name="connsiteY36" fmla="*/ 4010025 h 4010025"/>
              <a:gd name="connsiteX37" fmla="*/ 608561 w 8693734"/>
              <a:gd name="connsiteY37" fmla="*/ 4010025 h 4010025"/>
              <a:gd name="connsiteX38" fmla="*/ 0 w 8693734"/>
              <a:gd name="connsiteY38" fmla="*/ 4010025 h 4010025"/>
              <a:gd name="connsiteX39" fmla="*/ 0 w 8693734"/>
              <a:gd name="connsiteY39" fmla="*/ 3356964 h 4010025"/>
              <a:gd name="connsiteX40" fmla="*/ 0 w 8693734"/>
              <a:gd name="connsiteY40" fmla="*/ 2864304 h 4010025"/>
              <a:gd name="connsiteX41" fmla="*/ 0 w 8693734"/>
              <a:gd name="connsiteY41" fmla="*/ 2251343 h 4010025"/>
              <a:gd name="connsiteX42" fmla="*/ 0 w 8693734"/>
              <a:gd name="connsiteY42" fmla="*/ 1718582 h 4010025"/>
              <a:gd name="connsiteX43" fmla="*/ 0 w 8693734"/>
              <a:gd name="connsiteY43" fmla="*/ 1266022 h 4010025"/>
              <a:gd name="connsiteX44" fmla="*/ 0 w 8693734"/>
              <a:gd name="connsiteY44" fmla="*/ 693161 h 4010025"/>
              <a:gd name="connsiteX45" fmla="*/ 0 w 8693734"/>
              <a:gd name="connsiteY45" fmla="*/ 0 h 401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8693734" h="4010025" extrusionOk="0">
                <a:moveTo>
                  <a:pt x="0" y="0"/>
                </a:moveTo>
                <a:cubicBezTo>
                  <a:pt x="184887" y="-43906"/>
                  <a:pt x="425854" y="79746"/>
                  <a:pt x="666520" y="0"/>
                </a:cubicBezTo>
                <a:cubicBezTo>
                  <a:pt x="907186" y="-79746"/>
                  <a:pt x="1207573" y="20004"/>
                  <a:pt x="1419977" y="0"/>
                </a:cubicBezTo>
                <a:cubicBezTo>
                  <a:pt x="1632381" y="-20004"/>
                  <a:pt x="1857920" y="6691"/>
                  <a:pt x="2086496" y="0"/>
                </a:cubicBezTo>
                <a:cubicBezTo>
                  <a:pt x="2315072" y="-6691"/>
                  <a:pt x="2355149" y="20951"/>
                  <a:pt x="2579141" y="0"/>
                </a:cubicBezTo>
                <a:cubicBezTo>
                  <a:pt x="2803133" y="-20951"/>
                  <a:pt x="3040075" y="11136"/>
                  <a:pt x="3332598" y="0"/>
                </a:cubicBezTo>
                <a:cubicBezTo>
                  <a:pt x="3625121" y="-11136"/>
                  <a:pt x="3551221" y="31751"/>
                  <a:pt x="3738306" y="0"/>
                </a:cubicBezTo>
                <a:cubicBezTo>
                  <a:pt x="3925391" y="-31751"/>
                  <a:pt x="3961974" y="42770"/>
                  <a:pt x="4144013" y="0"/>
                </a:cubicBezTo>
                <a:cubicBezTo>
                  <a:pt x="4326052" y="-42770"/>
                  <a:pt x="4434545" y="21127"/>
                  <a:pt x="4636658" y="0"/>
                </a:cubicBezTo>
                <a:cubicBezTo>
                  <a:pt x="4838771" y="-21127"/>
                  <a:pt x="5047871" y="1224"/>
                  <a:pt x="5390115" y="0"/>
                </a:cubicBezTo>
                <a:cubicBezTo>
                  <a:pt x="5732359" y="-1224"/>
                  <a:pt x="5809946" y="72007"/>
                  <a:pt x="6056635" y="0"/>
                </a:cubicBezTo>
                <a:cubicBezTo>
                  <a:pt x="6303324" y="-72007"/>
                  <a:pt x="6366064" y="28806"/>
                  <a:pt x="6549280" y="0"/>
                </a:cubicBezTo>
                <a:cubicBezTo>
                  <a:pt x="6732496" y="-28806"/>
                  <a:pt x="6864260" y="11654"/>
                  <a:pt x="7041925" y="0"/>
                </a:cubicBezTo>
                <a:cubicBezTo>
                  <a:pt x="7219591" y="-11654"/>
                  <a:pt x="7306996" y="37725"/>
                  <a:pt x="7447632" y="0"/>
                </a:cubicBezTo>
                <a:cubicBezTo>
                  <a:pt x="7588268" y="-37725"/>
                  <a:pt x="7742530" y="21014"/>
                  <a:pt x="7940277" y="0"/>
                </a:cubicBezTo>
                <a:cubicBezTo>
                  <a:pt x="8138025" y="-21014"/>
                  <a:pt x="8535914" y="8366"/>
                  <a:pt x="8693734" y="0"/>
                </a:cubicBezTo>
                <a:cubicBezTo>
                  <a:pt x="8729439" y="236460"/>
                  <a:pt x="8690299" y="377223"/>
                  <a:pt x="8693734" y="492660"/>
                </a:cubicBezTo>
                <a:cubicBezTo>
                  <a:pt x="8697169" y="608097"/>
                  <a:pt x="8645955" y="792252"/>
                  <a:pt x="8693734" y="1065521"/>
                </a:cubicBezTo>
                <a:cubicBezTo>
                  <a:pt x="8741513" y="1338790"/>
                  <a:pt x="8626869" y="1396554"/>
                  <a:pt x="8693734" y="1678482"/>
                </a:cubicBezTo>
                <a:cubicBezTo>
                  <a:pt x="8760599" y="1960410"/>
                  <a:pt x="8686910" y="1966368"/>
                  <a:pt x="8693734" y="2211242"/>
                </a:cubicBezTo>
                <a:cubicBezTo>
                  <a:pt x="8700558" y="2456116"/>
                  <a:pt x="8642270" y="2686629"/>
                  <a:pt x="8693734" y="2824203"/>
                </a:cubicBezTo>
                <a:cubicBezTo>
                  <a:pt x="8745198" y="2961777"/>
                  <a:pt x="8665117" y="3121102"/>
                  <a:pt x="8693734" y="3316864"/>
                </a:cubicBezTo>
                <a:cubicBezTo>
                  <a:pt x="8722351" y="3512626"/>
                  <a:pt x="8623803" y="3751167"/>
                  <a:pt x="8693734" y="4010025"/>
                </a:cubicBezTo>
                <a:cubicBezTo>
                  <a:pt x="8581171" y="4015802"/>
                  <a:pt x="8467210" y="3992855"/>
                  <a:pt x="8374964" y="4010025"/>
                </a:cubicBezTo>
                <a:cubicBezTo>
                  <a:pt x="8282718" y="4027195"/>
                  <a:pt x="7971961" y="3974261"/>
                  <a:pt x="7795381" y="4010025"/>
                </a:cubicBezTo>
                <a:cubicBezTo>
                  <a:pt x="7618801" y="4045789"/>
                  <a:pt x="7580034" y="3975825"/>
                  <a:pt x="7389674" y="4010025"/>
                </a:cubicBezTo>
                <a:cubicBezTo>
                  <a:pt x="7199314" y="4044225"/>
                  <a:pt x="7033279" y="4002911"/>
                  <a:pt x="6897029" y="4010025"/>
                </a:cubicBezTo>
                <a:cubicBezTo>
                  <a:pt x="6760779" y="4017139"/>
                  <a:pt x="6573668" y="3965262"/>
                  <a:pt x="6404384" y="4010025"/>
                </a:cubicBezTo>
                <a:cubicBezTo>
                  <a:pt x="6235100" y="4054788"/>
                  <a:pt x="5918769" y="3930556"/>
                  <a:pt x="5650927" y="4010025"/>
                </a:cubicBezTo>
                <a:cubicBezTo>
                  <a:pt x="5383085" y="4089494"/>
                  <a:pt x="5320570" y="3969820"/>
                  <a:pt x="5158282" y="4010025"/>
                </a:cubicBezTo>
                <a:cubicBezTo>
                  <a:pt x="4995995" y="4050230"/>
                  <a:pt x="4701188" y="3965134"/>
                  <a:pt x="4404825" y="4010025"/>
                </a:cubicBezTo>
                <a:cubicBezTo>
                  <a:pt x="4108462" y="4054916"/>
                  <a:pt x="4131158" y="3975403"/>
                  <a:pt x="3999118" y="4010025"/>
                </a:cubicBezTo>
                <a:cubicBezTo>
                  <a:pt x="3867078" y="4044647"/>
                  <a:pt x="3573777" y="3968908"/>
                  <a:pt x="3332598" y="4010025"/>
                </a:cubicBezTo>
                <a:cubicBezTo>
                  <a:pt x="3091419" y="4051142"/>
                  <a:pt x="2977283" y="3993282"/>
                  <a:pt x="2839953" y="4010025"/>
                </a:cubicBezTo>
                <a:cubicBezTo>
                  <a:pt x="2702624" y="4026768"/>
                  <a:pt x="2405494" y="3968700"/>
                  <a:pt x="2173434" y="4010025"/>
                </a:cubicBezTo>
                <a:cubicBezTo>
                  <a:pt x="1941374" y="4051350"/>
                  <a:pt x="1893395" y="3961944"/>
                  <a:pt x="1767726" y="4010025"/>
                </a:cubicBezTo>
                <a:cubicBezTo>
                  <a:pt x="1642057" y="4058106"/>
                  <a:pt x="1319445" y="3988125"/>
                  <a:pt x="1188144" y="4010025"/>
                </a:cubicBezTo>
                <a:cubicBezTo>
                  <a:pt x="1056843" y="4031925"/>
                  <a:pt x="805112" y="3977138"/>
                  <a:pt x="608561" y="4010025"/>
                </a:cubicBezTo>
                <a:cubicBezTo>
                  <a:pt x="412010" y="4042912"/>
                  <a:pt x="264979" y="3951490"/>
                  <a:pt x="0" y="4010025"/>
                </a:cubicBezTo>
                <a:cubicBezTo>
                  <a:pt x="-67208" y="3812965"/>
                  <a:pt x="27597" y="3598031"/>
                  <a:pt x="0" y="3356964"/>
                </a:cubicBezTo>
                <a:cubicBezTo>
                  <a:pt x="-27597" y="3115897"/>
                  <a:pt x="56205" y="3109295"/>
                  <a:pt x="0" y="2864304"/>
                </a:cubicBezTo>
                <a:cubicBezTo>
                  <a:pt x="-56205" y="2619313"/>
                  <a:pt x="14193" y="2525794"/>
                  <a:pt x="0" y="2251343"/>
                </a:cubicBezTo>
                <a:cubicBezTo>
                  <a:pt x="-14193" y="1976892"/>
                  <a:pt x="11318" y="1887096"/>
                  <a:pt x="0" y="1718582"/>
                </a:cubicBezTo>
                <a:cubicBezTo>
                  <a:pt x="-11318" y="1550068"/>
                  <a:pt x="13321" y="1392481"/>
                  <a:pt x="0" y="1266022"/>
                </a:cubicBezTo>
                <a:cubicBezTo>
                  <a:pt x="-13321" y="1139563"/>
                  <a:pt x="1528" y="832386"/>
                  <a:pt x="0" y="693161"/>
                </a:cubicBezTo>
                <a:cubicBezTo>
                  <a:pt x="-1528" y="553936"/>
                  <a:pt x="30345" y="139400"/>
                  <a:pt x="0" y="0"/>
                </a:cubicBezTo>
                <a:close/>
              </a:path>
            </a:pathLst>
          </a:cu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8059293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22FB59B8-B8E3-8A94-E30B-DCBDB3C144BD}"/>
              </a:ext>
            </a:extLst>
          </p:cNvPr>
          <p:cNvSpPr/>
          <p:nvPr/>
        </p:nvSpPr>
        <p:spPr>
          <a:xfrm>
            <a:off x="1957621" y="824955"/>
            <a:ext cx="3374369" cy="642939"/>
          </a:xfrm>
          <a:custGeom>
            <a:avLst/>
            <a:gdLst>
              <a:gd name="connsiteX0" fmla="*/ 0 w 3374369"/>
              <a:gd name="connsiteY0" fmla="*/ 0 h 642939"/>
              <a:gd name="connsiteX1" fmla="*/ 596139 w 3374369"/>
              <a:gd name="connsiteY1" fmla="*/ 0 h 642939"/>
              <a:gd name="connsiteX2" fmla="*/ 1226021 w 3374369"/>
              <a:gd name="connsiteY2" fmla="*/ 0 h 642939"/>
              <a:gd name="connsiteX3" fmla="*/ 1822159 w 3374369"/>
              <a:gd name="connsiteY3" fmla="*/ 0 h 642939"/>
              <a:gd name="connsiteX4" fmla="*/ 2350810 w 3374369"/>
              <a:gd name="connsiteY4" fmla="*/ 0 h 642939"/>
              <a:gd name="connsiteX5" fmla="*/ 3374369 w 3374369"/>
              <a:gd name="connsiteY5" fmla="*/ 0 h 642939"/>
              <a:gd name="connsiteX6" fmla="*/ 3374369 w 3374369"/>
              <a:gd name="connsiteY6" fmla="*/ 308611 h 642939"/>
              <a:gd name="connsiteX7" fmla="*/ 3374369 w 3374369"/>
              <a:gd name="connsiteY7" fmla="*/ 642939 h 642939"/>
              <a:gd name="connsiteX8" fmla="*/ 2845718 w 3374369"/>
              <a:gd name="connsiteY8" fmla="*/ 642939 h 642939"/>
              <a:gd name="connsiteX9" fmla="*/ 2215836 w 3374369"/>
              <a:gd name="connsiteY9" fmla="*/ 642939 h 642939"/>
              <a:gd name="connsiteX10" fmla="*/ 1585953 w 3374369"/>
              <a:gd name="connsiteY10" fmla="*/ 642939 h 642939"/>
              <a:gd name="connsiteX11" fmla="*/ 956071 w 3374369"/>
              <a:gd name="connsiteY11" fmla="*/ 642939 h 642939"/>
              <a:gd name="connsiteX12" fmla="*/ 0 w 3374369"/>
              <a:gd name="connsiteY12" fmla="*/ 642939 h 642939"/>
              <a:gd name="connsiteX13" fmla="*/ 0 w 3374369"/>
              <a:gd name="connsiteY13" fmla="*/ 340758 h 642939"/>
              <a:gd name="connsiteX14" fmla="*/ 0 w 3374369"/>
              <a:gd name="connsiteY14" fmla="*/ 0 h 642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374369" h="642939" extrusionOk="0">
                <a:moveTo>
                  <a:pt x="0" y="0"/>
                </a:moveTo>
                <a:cubicBezTo>
                  <a:pt x="151898" y="-67627"/>
                  <a:pt x="318725" y="4982"/>
                  <a:pt x="596139" y="0"/>
                </a:cubicBezTo>
                <a:cubicBezTo>
                  <a:pt x="873553" y="-4982"/>
                  <a:pt x="946729" y="68035"/>
                  <a:pt x="1226021" y="0"/>
                </a:cubicBezTo>
                <a:cubicBezTo>
                  <a:pt x="1505313" y="-68035"/>
                  <a:pt x="1575395" y="38182"/>
                  <a:pt x="1822159" y="0"/>
                </a:cubicBezTo>
                <a:cubicBezTo>
                  <a:pt x="2068923" y="-38182"/>
                  <a:pt x="2163489" y="29153"/>
                  <a:pt x="2350810" y="0"/>
                </a:cubicBezTo>
                <a:cubicBezTo>
                  <a:pt x="2538131" y="-29153"/>
                  <a:pt x="3038749" y="26560"/>
                  <a:pt x="3374369" y="0"/>
                </a:cubicBezTo>
                <a:cubicBezTo>
                  <a:pt x="3402627" y="146321"/>
                  <a:pt x="3340123" y="221506"/>
                  <a:pt x="3374369" y="308611"/>
                </a:cubicBezTo>
                <a:cubicBezTo>
                  <a:pt x="3408615" y="395716"/>
                  <a:pt x="3350144" y="564054"/>
                  <a:pt x="3374369" y="642939"/>
                </a:cubicBezTo>
                <a:cubicBezTo>
                  <a:pt x="3238301" y="655053"/>
                  <a:pt x="2979010" y="587820"/>
                  <a:pt x="2845718" y="642939"/>
                </a:cubicBezTo>
                <a:cubicBezTo>
                  <a:pt x="2712426" y="698058"/>
                  <a:pt x="2488902" y="626303"/>
                  <a:pt x="2215836" y="642939"/>
                </a:cubicBezTo>
                <a:cubicBezTo>
                  <a:pt x="1942770" y="659575"/>
                  <a:pt x="1783487" y="621961"/>
                  <a:pt x="1585953" y="642939"/>
                </a:cubicBezTo>
                <a:cubicBezTo>
                  <a:pt x="1388419" y="663917"/>
                  <a:pt x="1165927" y="613175"/>
                  <a:pt x="956071" y="642939"/>
                </a:cubicBezTo>
                <a:cubicBezTo>
                  <a:pt x="746215" y="672703"/>
                  <a:pt x="356109" y="540447"/>
                  <a:pt x="0" y="642939"/>
                </a:cubicBezTo>
                <a:cubicBezTo>
                  <a:pt x="-18058" y="549128"/>
                  <a:pt x="29765" y="438490"/>
                  <a:pt x="0" y="340758"/>
                </a:cubicBezTo>
                <a:cubicBezTo>
                  <a:pt x="-29765" y="243026"/>
                  <a:pt x="10955" y="95702"/>
                  <a:pt x="0" y="0"/>
                </a:cubicBezTo>
                <a:close/>
              </a:path>
            </a:pathLst>
          </a:custGeom>
          <a:noFill/>
          <a:ln w="5715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8059293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8572470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Single"/>
        <p:sndAc>
          <p:stSnd>
            <p:snd r:embed="rId2" name="click.wav"/>
          </p:stSnd>
        </p:sndAc>
      </p:transition>
    </mc:Choice>
    <mc:Fallback>
      <p:transition spd="slow">
        <p:fade/>
        <p:sndAc>
          <p:stSnd>
            <p:snd r:embed="rId2" name="click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1214C9F-5168-7239-066C-24CE215FF8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9452" b="1943"/>
          <a:stretch/>
        </p:blipFill>
        <p:spPr>
          <a:xfrm>
            <a:off x="925118" y="0"/>
            <a:ext cx="11266882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05BF962-0703-2695-B051-02FF010E25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956" y="235190"/>
            <a:ext cx="1179530" cy="117953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6476AD75-8B02-C24C-3E72-73724E5CAAA4}"/>
              </a:ext>
            </a:extLst>
          </p:cNvPr>
          <p:cNvSpPr/>
          <p:nvPr/>
        </p:nvSpPr>
        <p:spPr>
          <a:xfrm>
            <a:off x="-61912" y="0"/>
            <a:ext cx="96798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3C2B6CB-D08B-6A1F-4B58-9FBAE6983914}"/>
              </a:ext>
            </a:extLst>
          </p:cNvPr>
          <p:cNvSpPr txBox="1"/>
          <p:nvPr/>
        </p:nvSpPr>
        <p:spPr>
          <a:xfrm rot="16200000">
            <a:off x="-3020891" y="2937631"/>
            <a:ext cx="662281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GT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/>
            <a:r>
              <a:rPr lang="es-MX" sz="2400" b="0" i="0" u="none" strike="noStrike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s-MX" sz="2800" b="0" i="0" u="none" strike="noStrike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Los conceptos esenciales de la programación orientada a objetos (POO) </a:t>
            </a:r>
            <a:endParaRPr lang="es-GT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4EA1039-0B31-FBE5-ADE3-03D46A33E69D}"/>
              </a:ext>
            </a:extLst>
          </p:cNvPr>
          <p:cNvSpPr txBox="1"/>
          <p:nvPr/>
        </p:nvSpPr>
        <p:spPr>
          <a:xfrm>
            <a:off x="11758613" y="6211669"/>
            <a:ext cx="433387" cy="646331"/>
          </a:xfrm>
          <a:custGeom>
            <a:avLst/>
            <a:gdLst>
              <a:gd name="connsiteX0" fmla="*/ 0 w 433387"/>
              <a:gd name="connsiteY0" fmla="*/ 0 h 646331"/>
              <a:gd name="connsiteX1" fmla="*/ 433387 w 433387"/>
              <a:gd name="connsiteY1" fmla="*/ 0 h 646331"/>
              <a:gd name="connsiteX2" fmla="*/ 433387 w 433387"/>
              <a:gd name="connsiteY2" fmla="*/ 646331 h 646331"/>
              <a:gd name="connsiteX3" fmla="*/ 0 w 433387"/>
              <a:gd name="connsiteY3" fmla="*/ 646331 h 646331"/>
              <a:gd name="connsiteX4" fmla="*/ 0 w 433387"/>
              <a:gd name="connsiteY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387" h="646331" extrusionOk="0">
                <a:moveTo>
                  <a:pt x="0" y="0"/>
                </a:moveTo>
                <a:cubicBezTo>
                  <a:pt x="134308" y="-15102"/>
                  <a:pt x="299047" y="6709"/>
                  <a:pt x="433387" y="0"/>
                </a:cubicBezTo>
                <a:cubicBezTo>
                  <a:pt x="456518" y="320597"/>
                  <a:pt x="424978" y="379053"/>
                  <a:pt x="433387" y="646331"/>
                </a:cubicBezTo>
                <a:cubicBezTo>
                  <a:pt x="229027" y="638357"/>
                  <a:pt x="166024" y="635383"/>
                  <a:pt x="0" y="646331"/>
                </a:cubicBezTo>
                <a:cubicBezTo>
                  <a:pt x="30966" y="474618"/>
                  <a:pt x="-24432" y="295021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87998183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3600" dirty="0">
                <a:solidFill>
                  <a:schemeClr val="accent4"/>
                </a:solidFill>
                <a:latin typeface="Bell MT" panose="02020503060305020303" pitchFamily="18" charset="0"/>
              </a:rPr>
              <a:t>1</a:t>
            </a:r>
            <a:endParaRPr lang="es-GT" sz="3600" dirty="0">
              <a:solidFill>
                <a:schemeClr val="accent4"/>
              </a:solidFill>
              <a:latin typeface="Bell MT" panose="02020503060305020303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BD963C5-1A44-24D6-BFF9-8B5E471D36C8}"/>
              </a:ext>
            </a:extLst>
          </p:cNvPr>
          <p:cNvSpPr/>
          <p:nvPr/>
        </p:nvSpPr>
        <p:spPr>
          <a:xfrm>
            <a:off x="1428749" y="492364"/>
            <a:ext cx="9134476" cy="6137036"/>
          </a:xfrm>
          <a:prstGeom prst="rect">
            <a:avLst/>
          </a:prstGeom>
          <a:noFill/>
          <a:ln w="76200" cap="flat" cmpd="thinThick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47A201EF-FF36-FAE2-784F-D8D2C3FD06AA}"/>
              </a:ext>
            </a:extLst>
          </p:cNvPr>
          <p:cNvSpPr/>
          <p:nvPr/>
        </p:nvSpPr>
        <p:spPr>
          <a:xfrm>
            <a:off x="1439073" y="1684560"/>
            <a:ext cx="4567238" cy="11795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C0A5028A-968B-AD50-B83D-E4558DAC9A96}"/>
              </a:ext>
            </a:extLst>
          </p:cNvPr>
          <p:cNvSpPr/>
          <p:nvPr/>
        </p:nvSpPr>
        <p:spPr>
          <a:xfrm>
            <a:off x="5954691" y="517696"/>
            <a:ext cx="4567238" cy="11795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17BB2E72-7683-F59F-A2C0-1B48DA09D41F}"/>
              </a:ext>
            </a:extLst>
          </p:cNvPr>
          <p:cNvSpPr/>
          <p:nvPr/>
        </p:nvSpPr>
        <p:spPr>
          <a:xfrm>
            <a:off x="5954691" y="2855948"/>
            <a:ext cx="4567238" cy="11795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3A4BA035-F4D1-9824-1C3A-7AFD2C1DE036}"/>
              </a:ext>
            </a:extLst>
          </p:cNvPr>
          <p:cNvSpPr/>
          <p:nvPr/>
        </p:nvSpPr>
        <p:spPr>
          <a:xfrm>
            <a:off x="3660748" y="4018765"/>
            <a:ext cx="4567238" cy="86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7AF2E489-10B2-887E-57DA-EFF124FB48BA}"/>
              </a:ext>
            </a:extLst>
          </p:cNvPr>
          <p:cNvSpPr/>
          <p:nvPr/>
        </p:nvSpPr>
        <p:spPr>
          <a:xfrm>
            <a:off x="3660748" y="5730052"/>
            <a:ext cx="4567238" cy="86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374F6A21-39A5-B5EF-8889-C4C3E9B3799D}"/>
              </a:ext>
            </a:extLst>
          </p:cNvPr>
          <p:cNvSpPr/>
          <p:nvPr/>
        </p:nvSpPr>
        <p:spPr>
          <a:xfrm>
            <a:off x="1445370" y="1732574"/>
            <a:ext cx="4567238" cy="117953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G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Polimorfismo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EBD8A026-73B5-092A-9B15-61609CCF90D4}"/>
              </a:ext>
            </a:extLst>
          </p:cNvPr>
          <p:cNvSpPr/>
          <p:nvPr/>
        </p:nvSpPr>
        <p:spPr>
          <a:xfrm>
            <a:off x="5960988" y="565710"/>
            <a:ext cx="4567238" cy="117953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G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Herencia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F277407C-CF1B-414A-A570-73D474881EC1}"/>
              </a:ext>
            </a:extLst>
          </p:cNvPr>
          <p:cNvSpPr/>
          <p:nvPr/>
        </p:nvSpPr>
        <p:spPr>
          <a:xfrm>
            <a:off x="5954691" y="2828742"/>
            <a:ext cx="4573535" cy="125475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G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Delegados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95A19E6F-467C-10C0-BD41-CB5A34BD8E4B}"/>
              </a:ext>
            </a:extLst>
          </p:cNvPr>
          <p:cNvSpPr/>
          <p:nvPr/>
        </p:nvSpPr>
        <p:spPr>
          <a:xfrm>
            <a:off x="3667045" y="4066779"/>
            <a:ext cx="4567238" cy="86400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G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Eventos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139F88C3-6AF8-E35D-BB3C-A80F38016F1A}"/>
              </a:ext>
            </a:extLst>
          </p:cNvPr>
          <p:cNvSpPr/>
          <p:nvPr/>
        </p:nvSpPr>
        <p:spPr>
          <a:xfrm>
            <a:off x="3667045" y="5778066"/>
            <a:ext cx="4567238" cy="86400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G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Propiedades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95B8424D-A0DD-1B86-A80D-A5D5E35C7010}"/>
              </a:ext>
            </a:extLst>
          </p:cNvPr>
          <p:cNvSpPr/>
          <p:nvPr/>
        </p:nvSpPr>
        <p:spPr>
          <a:xfrm>
            <a:off x="1449397" y="548996"/>
            <a:ext cx="4546590" cy="1183578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G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Abstracción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83758D0B-8303-8F6D-5C11-CDFCB1A6B8FB}"/>
              </a:ext>
            </a:extLst>
          </p:cNvPr>
          <p:cNvSpPr/>
          <p:nvPr/>
        </p:nvSpPr>
        <p:spPr>
          <a:xfrm>
            <a:off x="6029229" y="1697226"/>
            <a:ext cx="4503024" cy="116281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G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Encapsulación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96EF6CA3-1DC7-B2EE-95D6-E1EB34F3B2B7}"/>
              </a:ext>
            </a:extLst>
          </p:cNvPr>
          <p:cNvSpPr/>
          <p:nvPr/>
        </p:nvSpPr>
        <p:spPr>
          <a:xfrm>
            <a:off x="3671072" y="4882765"/>
            <a:ext cx="4567238" cy="8640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G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Indexadores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982A6AD8-2017-84BB-12B1-4967A9D45483}"/>
              </a:ext>
            </a:extLst>
          </p:cNvPr>
          <p:cNvSpPr/>
          <p:nvPr/>
        </p:nvSpPr>
        <p:spPr>
          <a:xfrm>
            <a:off x="1428749" y="2839235"/>
            <a:ext cx="4525942" cy="1214878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G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Interfaces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C0F4090-C6BD-258A-8443-3A8747C54E2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36" t="39188" r="42326" b="14078"/>
          <a:stretch/>
        </p:blipFill>
        <p:spPr>
          <a:xfrm>
            <a:off x="1449397" y="4083492"/>
            <a:ext cx="2221675" cy="2510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4E18175-017E-0032-8FE9-902B62CCE32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3" t="38042" r="31545" b="25747"/>
          <a:stretch/>
        </p:blipFill>
        <p:spPr>
          <a:xfrm>
            <a:off x="8257359" y="4110698"/>
            <a:ext cx="2274893" cy="2483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28217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Single"/>
        <p:sndAc>
          <p:stSnd>
            <p:snd r:embed="rId2" name="click.wav"/>
          </p:stSnd>
        </p:sndAc>
      </p:transition>
    </mc:Choice>
    <mc:Fallback>
      <p:transition spd="slow">
        <p:fade/>
        <p:sndAc>
          <p:stSnd>
            <p:snd r:embed="rId2" name="click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1CAC82E6-55EB-3C3C-C8F2-FB7A2A77AF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8380"/>
          <a:stretch/>
        </p:blipFill>
        <p:spPr>
          <a:xfrm>
            <a:off x="906068" y="0"/>
            <a:ext cx="11285932" cy="685799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05BF962-0703-2695-B051-02FF010E25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956" y="235190"/>
            <a:ext cx="1179530" cy="117953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6476AD75-8B02-C24C-3E72-73724E5CAAA4}"/>
              </a:ext>
            </a:extLst>
          </p:cNvPr>
          <p:cNvSpPr/>
          <p:nvPr/>
        </p:nvSpPr>
        <p:spPr>
          <a:xfrm>
            <a:off x="-61912" y="0"/>
            <a:ext cx="96798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3C2B6CB-D08B-6A1F-4B58-9FBAE6983914}"/>
              </a:ext>
            </a:extLst>
          </p:cNvPr>
          <p:cNvSpPr txBox="1"/>
          <p:nvPr/>
        </p:nvSpPr>
        <p:spPr>
          <a:xfrm rot="16200000">
            <a:off x="-3006920" y="2936560"/>
            <a:ext cx="6857998" cy="984885"/>
          </a:xfrm>
          <a:custGeom>
            <a:avLst/>
            <a:gdLst>
              <a:gd name="connsiteX0" fmla="*/ 0 w 6857998"/>
              <a:gd name="connsiteY0" fmla="*/ 0 h 984885"/>
              <a:gd name="connsiteX1" fmla="*/ 822960 w 6857998"/>
              <a:gd name="connsiteY1" fmla="*/ 0 h 984885"/>
              <a:gd name="connsiteX2" fmla="*/ 1508760 w 6857998"/>
              <a:gd name="connsiteY2" fmla="*/ 0 h 984885"/>
              <a:gd name="connsiteX3" fmla="*/ 2125979 w 6857998"/>
              <a:gd name="connsiteY3" fmla="*/ 0 h 984885"/>
              <a:gd name="connsiteX4" fmla="*/ 2811779 w 6857998"/>
              <a:gd name="connsiteY4" fmla="*/ 0 h 984885"/>
              <a:gd name="connsiteX5" fmla="*/ 3428999 w 6857998"/>
              <a:gd name="connsiteY5" fmla="*/ 0 h 984885"/>
              <a:gd name="connsiteX6" fmla="*/ 3909059 w 6857998"/>
              <a:gd name="connsiteY6" fmla="*/ 0 h 984885"/>
              <a:gd name="connsiteX7" fmla="*/ 4732019 w 6857998"/>
              <a:gd name="connsiteY7" fmla="*/ 0 h 984885"/>
              <a:gd name="connsiteX8" fmla="*/ 5280658 w 6857998"/>
              <a:gd name="connsiteY8" fmla="*/ 0 h 984885"/>
              <a:gd name="connsiteX9" fmla="*/ 5829298 w 6857998"/>
              <a:gd name="connsiteY9" fmla="*/ 0 h 984885"/>
              <a:gd name="connsiteX10" fmla="*/ 6857998 w 6857998"/>
              <a:gd name="connsiteY10" fmla="*/ 0 h 984885"/>
              <a:gd name="connsiteX11" fmla="*/ 6857998 w 6857998"/>
              <a:gd name="connsiteY11" fmla="*/ 462896 h 984885"/>
              <a:gd name="connsiteX12" fmla="*/ 6857998 w 6857998"/>
              <a:gd name="connsiteY12" fmla="*/ 984885 h 984885"/>
              <a:gd name="connsiteX13" fmla="*/ 6240778 w 6857998"/>
              <a:gd name="connsiteY13" fmla="*/ 984885 h 984885"/>
              <a:gd name="connsiteX14" fmla="*/ 5692138 w 6857998"/>
              <a:gd name="connsiteY14" fmla="*/ 984885 h 984885"/>
              <a:gd name="connsiteX15" fmla="*/ 5006339 w 6857998"/>
              <a:gd name="connsiteY15" fmla="*/ 984885 h 984885"/>
              <a:gd name="connsiteX16" fmla="*/ 4389119 w 6857998"/>
              <a:gd name="connsiteY16" fmla="*/ 984885 h 984885"/>
              <a:gd name="connsiteX17" fmla="*/ 3909059 w 6857998"/>
              <a:gd name="connsiteY17" fmla="*/ 984885 h 984885"/>
              <a:gd name="connsiteX18" fmla="*/ 3223259 w 6857998"/>
              <a:gd name="connsiteY18" fmla="*/ 984885 h 984885"/>
              <a:gd name="connsiteX19" fmla="*/ 2468879 w 6857998"/>
              <a:gd name="connsiteY19" fmla="*/ 984885 h 984885"/>
              <a:gd name="connsiteX20" fmla="*/ 1920239 w 6857998"/>
              <a:gd name="connsiteY20" fmla="*/ 984885 h 984885"/>
              <a:gd name="connsiteX21" fmla="*/ 1234440 w 6857998"/>
              <a:gd name="connsiteY21" fmla="*/ 984885 h 984885"/>
              <a:gd name="connsiteX22" fmla="*/ 0 w 6857998"/>
              <a:gd name="connsiteY22" fmla="*/ 984885 h 984885"/>
              <a:gd name="connsiteX23" fmla="*/ 0 w 6857998"/>
              <a:gd name="connsiteY23" fmla="*/ 472745 h 984885"/>
              <a:gd name="connsiteX24" fmla="*/ 0 w 6857998"/>
              <a:gd name="connsiteY24" fmla="*/ 0 h 984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857998" h="984885" extrusionOk="0">
                <a:moveTo>
                  <a:pt x="0" y="0"/>
                </a:moveTo>
                <a:cubicBezTo>
                  <a:pt x="374180" y="5126"/>
                  <a:pt x="445478" y="34899"/>
                  <a:pt x="822960" y="0"/>
                </a:cubicBezTo>
                <a:cubicBezTo>
                  <a:pt x="1200442" y="-34899"/>
                  <a:pt x="1370798" y="-22277"/>
                  <a:pt x="1508760" y="0"/>
                </a:cubicBezTo>
                <a:cubicBezTo>
                  <a:pt x="1646722" y="22277"/>
                  <a:pt x="1949984" y="15252"/>
                  <a:pt x="2125979" y="0"/>
                </a:cubicBezTo>
                <a:cubicBezTo>
                  <a:pt x="2301974" y="-15252"/>
                  <a:pt x="2664379" y="16245"/>
                  <a:pt x="2811779" y="0"/>
                </a:cubicBezTo>
                <a:cubicBezTo>
                  <a:pt x="2959179" y="-16245"/>
                  <a:pt x="3299930" y="-2188"/>
                  <a:pt x="3428999" y="0"/>
                </a:cubicBezTo>
                <a:cubicBezTo>
                  <a:pt x="3558068" y="2188"/>
                  <a:pt x="3674611" y="-2410"/>
                  <a:pt x="3909059" y="0"/>
                </a:cubicBezTo>
                <a:cubicBezTo>
                  <a:pt x="4143507" y="2410"/>
                  <a:pt x="4400551" y="-19922"/>
                  <a:pt x="4732019" y="0"/>
                </a:cubicBezTo>
                <a:cubicBezTo>
                  <a:pt x="5063487" y="19922"/>
                  <a:pt x="5077920" y="-24469"/>
                  <a:pt x="5280658" y="0"/>
                </a:cubicBezTo>
                <a:cubicBezTo>
                  <a:pt x="5483396" y="24469"/>
                  <a:pt x="5607376" y="-4732"/>
                  <a:pt x="5829298" y="0"/>
                </a:cubicBezTo>
                <a:cubicBezTo>
                  <a:pt x="6051220" y="4732"/>
                  <a:pt x="6498362" y="38998"/>
                  <a:pt x="6857998" y="0"/>
                </a:cubicBezTo>
                <a:cubicBezTo>
                  <a:pt x="6847688" y="114650"/>
                  <a:pt x="6838847" y="255103"/>
                  <a:pt x="6857998" y="462896"/>
                </a:cubicBezTo>
                <a:cubicBezTo>
                  <a:pt x="6877149" y="670689"/>
                  <a:pt x="6874033" y="842730"/>
                  <a:pt x="6857998" y="984885"/>
                </a:cubicBezTo>
                <a:cubicBezTo>
                  <a:pt x="6661043" y="958647"/>
                  <a:pt x="6449434" y="995376"/>
                  <a:pt x="6240778" y="984885"/>
                </a:cubicBezTo>
                <a:cubicBezTo>
                  <a:pt x="6032122" y="974394"/>
                  <a:pt x="5876311" y="961589"/>
                  <a:pt x="5692138" y="984885"/>
                </a:cubicBezTo>
                <a:cubicBezTo>
                  <a:pt x="5507965" y="1008181"/>
                  <a:pt x="5343551" y="983964"/>
                  <a:pt x="5006339" y="984885"/>
                </a:cubicBezTo>
                <a:cubicBezTo>
                  <a:pt x="4669127" y="985806"/>
                  <a:pt x="4584576" y="969495"/>
                  <a:pt x="4389119" y="984885"/>
                </a:cubicBezTo>
                <a:cubicBezTo>
                  <a:pt x="4193662" y="1000275"/>
                  <a:pt x="4090337" y="973597"/>
                  <a:pt x="3909059" y="984885"/>
                </a:cubicBezTo>
                <a:cubicBezTo>
                  <a:pt x="3727781" y="996173"/>
                  <a:pt x="3417336" y="1011361"/>
                  <a:pt x="3223259" y="984885"/>
                </a:cubicBezTo>
                <a:cubicBezTo>
                  <a:pt x="3029182" y="958409"/>
                  <a:pt x="2726976" y="1018737"/>
                  <a:pt x="2468879" y="984885"/>
                </a:cubicBezTo>
                <a:cubicBezTo>
                  <a:pt x="2210782" y="951033"/>
                  <a:pt x="2076060" y="997386"/>
                  <a:pt x="1920239" y="984885"/>
                </a:cubicBezTo>
                <a:cubicBezTo>
                  <a:pt x="1764418" y="972384"/>
                  <a:pt x="1459197" y="996691"/>
                  <a:pt x="1234440" y="984885"/>
                </a:cubicBezTo>
                <a:cubicBezTo>
                  <a:pt x="1009683" y="973079"/>
                  <a:pt x="412502" y="985774"/>
                  <a:pt x="0" y="984885"/>
                </a:cubicBezTo>
                <a:cubicBezTo>
                  <a:pt x="-15697" y="826032"/>
                  <a:pt x="20357" y="585161"/>
                  <a:pt x="0" y="472745"/>
                </a:cubicBezTo>
                <a:cubicBezTo>
                  <a:pt x="-20357" y="360329"/>
                  <a:pt x="20455" y="167123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4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50714378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 anchor="t">
            <a:spAutoFit/>
          </a:bodyPr>
          <a:lstStyle/>
          <a:p>
            <a:pPr algn="ctr"/>
            <a:endParaRPr lang="es-GT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/>
            <a:r>
              <a:rPr lang="es-MX" sz="4000" b="0" i="0" u="none" strike="noStrike" baseline="0" dirty="0">
                <a:solidFill>
                  <a:schemeClr val="bg1"/>
                </a:solidFill>
                <a:latin typeface="Agency FB" panose="020B0503020202020204" pitchFamily="34" charset="0"/>
              </a:rPr>
              <a:t>Que es Abstracción</a:t>
            </a:r>
            <a:endParaRPr lang="es-GT" sz="4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4EA1039-0B31-FBE5-ADE3-03D46A33E69D}"/>
              </a:ext>
            </a:extLst>
          </p:cNvPr>
          <p:cNvSpPr txBox="1"/>
          <p:nvPr/>
        </p:nvSpPr>
        <p:spPr>
          <a:xfrm>
            <a:off x="11758613" y="6211669"/>
            <a:ext cx="433387" cy="646331"/>
          </a:xfrm>
          <a:custGeom>
            <a:avLst/>
            <a:gdLst>
              <a:gd name="connsiteX0" fmla="*/ 0 w 433387"/>
              <a:gd name="connsiteY0" fmla="*/ 0 h 646331"/>
              <a:gd name="connsiteX1" fmla="*/ 433387 w 433387"/>
              <a:gd name="connsiteY1" fmla="*/ 0 h 646331"/>
              <a:gd name="connsiteX2" fmla="*/ 433387 w 433387"/>
              <a:gd name="connsiteY2" fmla="*/ 646331 h 646331"/>
              <a:gd name="connsiteX3" fmla="*/ 0 w 433387"/>
              <a:gd name="connsiteY3" fmla="*/ 646331 h 646331"/>
              <a:gd name="connsiteX4" fmla="*/ 0 w 433387"/>
              <a:gd name="connsiteY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387" h="646331" extrusionOk="0">
                <a:moveTo>
                  <a:pt x="0" y="0"/>
                </a:moveTo>
                <a:cubicBezTo>
                  <a:pt x="134308" y="-15102"/>
                  <a:pt x="299047" y="6709"/>
                  <a:pt x="433387" y="0"/>
                </a:cubicBezTo>
                <a:cubicBezTo>
                  <a:pt x="456518" y="320597"/>
                  <a:pt x="424978" y="379053"/>
                  <a:pt x="433387" y="646331"/>
                </a:cubicBezTo>
                <a:cubicBezTo>
                  <a:pt x="229027" y="638357"/>
                  <a:pt x="166024" y="635383"/>
                  <a:pt x="0" y="646331"/>
                </a:cubicBezTo>
                <a:cubicBezTo>
                  <a:pt x="30966" y="474618"/>
                  <a:pt x="-24432" y="295021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87998183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3600" dirty="0">
                <a:solidFill>
                  <a:schemeClr val="accent4"/>
                </a:solidFill>
                <a:latin typeface="Bell MT" panose="02020503060305020303" pitchFamily="18" charset="0"/>
              </a:rPr>
              <a:t>2</a:t>
            </a:r>
            <a:endParaRPr lang="es-GT" sz="3600" dirty="0">
              <a:solidFill>
                <a:schemeClr val="accent4"/>
              </a:solidFill>
              <a:latin typeface="Bell MT" panose="02020503060305020303" pitchFamily="18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7C57D859-20C0-FA9C-6814-002E989D32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556" y="1619291"/>
            <a:ext cx="7862888" cy="502242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532958E0-8322-6EE7-250B-DF6AA511FC47}"/>
              </a:ext>
            </a:extLst>
          </p:cNvPr>
          <p:cNvSpPr txBox="1"/>
          <p:nvPr/>
        </p:nvSpPr>
        <p:spPr>
          <a:xfrm>
            <a:off x="2155032" y="1512498"/>
            <a:ext cx="7872412" cy="5129213"/>
          </a:xfrm>
          <a:custGeom>
            <a:avLst/>
            <a:gdLst>
              <a:gd name="connsiteX0" fmla="*/ 0 w 7872412"/>
              <a:gd name="connsiteY0" fmla="*/ 0 h 5129213"/>
              <a:gd name="connsiteX1" fmla="*/ 326143 w 7872412"/>
              <a:gd name="connsiteY1" fmla="*/ 0 h 5129213"/>
              <a:gd name="connsiteX2" fmla="*/ 731010 w 7872412"/>
              <a:gd name="connsiteY2" fmla="*/ 0 h 5129213"/>
              <a:gd name="connsiteX3" fmla="*/ 1450773 w 7872412"/>
              <a:gd name="connsiteY3" fmla="*/ 0 h 5129213"/>
              <a:gd name="connsiteX4" fmla="*/ 2091812 w 7872412"/>
              <a:gd name="connsiteY4" fmla="*/ 0 h 5129213"/>
              <a:gd name="connsiteX5" fmla="*/ 2496679 w 7872412"/>
              <a:gd name="connsiteY5" fmla="*/ 0 h 5129213"/>
              <a:gd name="connsiteX6" fmla="*/ 3058994 w 7872412"/>
              <a:gd name="connsiteY6" fmla="*/ 0 h 5129213"/>
              <a:gd name="connsiteX7" fmla="*/ 3385137 w 7872412"/>
              <a:gd name="connsiteY7" fmla="*/ 0 h 5129213"/>
              <a:gd name="connsiteX8" fmla="*/ 4026176 w 7872412"/>
              <a:gd name="connsiteY8" fmla="*/ 0 h 5129213"/>
              <a:gd name="connsiteX9" fmla="*/ 4667216 w 7872412"/>
              <a:gd name="connsiteY9" fmla="*/ 0 h 5129213"/>
              <a:gd name="connsiteX10" fmla="*/ 5386979 w 7872412"/>
              <a:gd name="connsiteY10" fmla="*/ 0 h 5129213"/>
              <a:gd name="connsiteX11" fmla="*/ 5713122 w 7872412"/>
              <a:gd name="connsiteY11" fmla="*/ 0 h 5129213"/>
              <a:gd name="connsiteX12" fmla="*/ 6275437 w 7872412"/>
              <a:gd name="connsiteY12" fmla="*/ 0 h 5129213"/>
              <a:gd name="connsiteX13" fmla="*/ 6916476 w 7872412"/>
              <a:gd name="connsiteY13" fmla="*/ 0 h 5129213"/>
              <a:gd name="connsiteX14" fmla="*/ 7872412 w 7872412"/>
              <a:gd name="connsiteY14" fmla="*/ 0 h 5129213"/>
              <a:gd name="connsiteX15" fmla="*/ 7872412 w 7872412"/>
              <a:gd name="connsiteY15" fmla="*/ 467328 h 5129213"/>
              <a:gd name="connsiteX16" fmla="*/ 7872412 w 7872412"/>
              <a:gd name="connsiteY16" fmla="*/ 1088533 h 5129213"/>
              <a:gd name="connsiteX17" fmla="*/ 7872412 w 7872412"/>
              <a:gd name="connsiteY17" fmla="*/ 1607153 h 5129213"/>
              <a:gd name="connsiteX18" fmla="*/ 7872412 w 7872412"/>
              <a:gd name="connsiteY18" fmla="*/ 2177066 h 5129213"/>
              <a:gd name="connsiteX19" fmla="*/ 7872412 w 7872412"/>
              <a:gd name="connsiteY19" fmla="*/ 2849563 h 5129213"/>
              <a:gd name="connsiteX20" fmla="*/ 7872412 w 7872412"/>
              <a:gd name="connsiteY20" fmla="*/ 3522060 h 5129213"/>
              <a:gd name="connsiteX21" fmla="*/ 7872412 w 7872412"/>
              <a:gd name="connsiteY21" fmla="*/ 4091972 h 5129213"/>
              <a:gd name="connsiteX22" fmla="*/ 7872412 w 7872412"/>
              <a:gd name="connsiteY22" fmla="*/ 5129213 h 5129213"/>
              <a:gd name="connsiteX23" fmla="*/ 7546269 w 7872412"/>
              <a:gd name="connsiteY23" fmla="*/ 5129213 h 5129213"/>
              <a:gd name="connsiteX24" fmla="*/ 6905230 w 7872412"/>
              <a:gd name="connsiteY24" fmla="*/ 5129213 h 5129213"/>
              <a:gd name="connsiteX25" fmla="*/ 6342915 w 7872412"/>
              <a:gd name="connsiteY25" fmla="*/ 5129213 h 5129213"/>
              <a:gd name="connsiteX26" fmla="*/ 5701876 w 7872412"/>
              <a:gd name="connsiteY26" fmla="*/ 5129213 h 5129213"/>
              <a:gd name="connsiteX27" fmla="*/ 5218285 w 7872412"/>
              <a:gd name="connsiteY27" fmla="*/ 5129213 h 5129213"/>
              <a:gd name="connsiteX28" fmla="*/ 4655969 w 7872412"/>
              <a:gd name="connsiteY28" fmla="*/ 5129213 h 5129213"/>
              <a:gd name="connsiteX29" fmla="*/ 3936206 w 7872412"/>
              <a:gd name="connsiteY29" fmla="*/ 5129213 h 5129213"/>
              <a:gd name="connsiteX30" fmla="*/ 3295167 w 7872412"/>
              <a:gd name="connsiteY30" fmla="*/ 5129213 h 5129213"/>
              <a:gd name="connsiteX31" fmla="*/ 2969024 w 7872412"/>
              <a:gd name="connsiteY31" fmla="*/ 5129213 h 5129213"/>
              <a:gd name="connsiteX32" fmla="*/ 2406709 w 7872412"/>
              <a:gd name="connsiteY32" fmla="*/ 5129213 h 5129213"/>
              <a:gd name="connsiteX33" fmla="*/ 1844394 w 7872412"/>
              <a:gd name="connsiteY33" fmla="*/ 5129213 h 5129213"/>
              <a:gd name="connsiteX34" fmla="*/ 1518251 w 7872412"/>
              <a:gd name="connsiteY34" fmla="*/ 5129213 h 5129213"/>
              <a:gd name="connsiteX35" fmla="*/ 1192108 w 7872412"/>
              <a:gd name="connsiteY35" fmla="*/ 5129213 h 5129213"/>
              <a:gd name="connsiteX36" fmla="*/ 865965 w 7872412"/>
              <a:gd name="connsiteY36" fmla="*/ 5129213 h 5129213"/>
              <a:gd name="connsiteX37" fmla="*/ 0 w 7872412"/>
              <a:gd name="connsiteY37" fmla="*/ 5129213 h 5129213"/>
              <a:gd name="connsiteX38" fmla="*/ 0 w 7872412"/>
              <a:gd name="connsiteY38" fmla="*/ 4713177 h 5129213"/>
              <a:gd name="connsiteX39" fmla="*/ 0 w 7872412"/>
              <a:gd name="connsiteY39" fmla="*/ 4091972 h 5129213"/>
              <a:gd name="connsiteX40" fmla="*/ 0 w 7872412"/>
              <a:gd name="connsiteY40" fmla="*/ 3624644 h 5129213"/>
              <a:gd name="connsiteX41" fmla="*/ 0 w 7872412"/>
              <a:gd name="connsiteY41" fmla="*/ 3157316 h 5129213"/>
              <a:gd name="connsiteX42" fmla="*/ 0 w 7872412"/>
              <a:gd name="connsiteY42" fmla="*/ 2689987 h 5129213"/>
              <a:gd name="connsiteX43" fmla="*/ 0 w 7872412"/>
              <a:gd name="connsiteY43" fmla="*/ 2120075 h 5129213"/>
              <a:gd name="connsiteX44" fmla="*/ 0 w 7872412"/>
              <a:gd name="connsiteY44" fmla="*/ 1652746 h 5129213"/>
              <a:gd name="connsiteX45" fmla="*/ 0 w 7872412"/>
              <a:gd name="connsiteY45" fmla="*/ 1134126 h 5129213"/>
              <a:gd name="connsiteX46" fmla="*/ 0 w 7872412"/>
              <a:gd name="connsiteY46" fmla="*/ 615506 h 5129213"/>
              <a:gd name="connsiteX47" fmla="*/ 0 w 7872412"/>
              <a:gd name="connsiteY47" fmla="*/ 0 h 5129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7872412" h="5129213" extrusionOk="0">
                <a:moveTo>
                  <a:pt x="0" y="0"/>
                </a:moveTo>
                <a:cubicBezTo>
                  <a:pt x="142697" y="-9132"/>
                  <a:pt x="205751" y="10550"/>
                  <a:pt x="326143" y="0"/>
                </a:cubicBezTo>
                <a:cubicBezTo>
                  <a:pt x="446535" y="-10550"/>
                  <a:pt x="538101" y="18465"/>
                  <a:pt x="731010" y="0"/>
                </a:cubicBezTo>
                <a:cubicBezTo>
                  <a:pt x="923919" y="-18465"/>
                  <a:pt x="1253597" y="23408"/>
                  <a:pt x="1450773" y="0"/>
                </a:cubicBezTo>
                <a:cubicBezTo>
                  <a:pt x="1647949" y="-23408"/>
                  <a:pt x="1961921" y="30064"/>
                  <a:pt x="2091812" y="0"/>
                </a:cubicBezTo>
                <a:cubicBezTo>
                  <a:pt x="2221703" y="-30064"/>
                  <a:pt x="2378820" y="19159"/>
                  <a:pt x="2496679" y="0"/>
                </a:cubicBezTo>
                <a:cubicBezTo>
                  <a:pt x="2614538" y="-19159"/>
                  <a:pt x="2854648" y="25773"/>
                  <a:pt x="3058994" y="0"/>
                </a:cubicBezTo>
                <a:cubicBezTo>
                  <a:pt x="3263340" y="-25773"/>
                  <a:pt x="3272341" y="37915"/>
                  <a:pt x="3385137" y="0"/>
                </a:cubicBezTo>
                <a:cubicBezTo>
                  <a:pt x="3497933" y="-37915"/>
                  <a:pt x="3896378" y="31446"/>
                  <a:pt x="4026176" y="0"/>
                </a:cubicBezTo>
                <a:cubicBezTo>
                  <a:pt x="4155974" y="-31446"/>
                  <a:pt x="4533753" y="20286"/>
                  <a:pt x="4667216" y="0"/>
                </a:cubicBezTo>
                <a:cubicBezTo>
                  <a:pt x="4800679" y="-20286"/>
                  <a:pt x="5206160" y="8553"/>
                  <a:pt x="5386979" y="0"/>
                </a:cubicBezTo>
                <a:cubicBezTo>
                  <a:pt x="5567798" y="-8553"/>
                  <a:pt x="5616196" y="4513"/>
                  <a:pt x="5713122" y="0"/>
                </a:cubicBezTo>
                <a:cubicBezTo>
                  <a:pt x="5810048" y="-4513"/>
                  <a:pt x="6009760" y="14699"/>
                  <a:pt x="6275437" y="0"/>
                </a:cubicBezTo>
                <a:cubicBezTo>
                  <a:pt x="6541115" y="-14699"/>
                  <a:pt x="6613510" y="2324"/>
                  <a:pt x="6916476" y="0"/>
                </a:cubicBezTo>
                <a:cubicBezTo>
                  <a:pt x="7219442" y="-2324"/>
                  <a:pt x="7424321" y="74369"/>
                  <a:pt x="7872412" y="0"/>
                </a:cubicBezTo>
                <a:cubicBezTo>
                  <a:pt x="7913500" y="188140"/>
                  <a:pt x="7841903" y="345984"/>
                  <a:pt x="7872412" y="467328"/>
                </a:cubicBezTo>
                <a:cubicBezTo>
                  <a:pt x="7902921" y="588672"/>
                  <a:pt x="7808139" y="852748"/>
                  <a:pt x="7872412" y="1088533"/>
                </a:cubicBezTo>
                <a:cubicBezTo>
                  <a:pt x="7936685" y="1324319"/>
                  <a:pt x="7846191" y="1429263"/>
                  <a:pt x="7872412" y="1607153"/>
                </a:cubicBezTo>
                <a:cubicBezTo>
                  <a:pt x="7898633" y="1785043"/>
                  <a:pt x="7824284" y="2061591"/>
                  <a:pt x="7872412" y="2177066"/>
                </a:cubicBezTo>
                <a:cubicBezTo>
                  <a:pt x="7920540" y="2292541"/>
                  <a:pt x="7847361" y="2557860"/>
                  <a:pt x="7872412" y="2849563"/>
                </a:cubicBezTo>
                <a:cubicBezTo>
                  <a:pt x="7897463" y="3141266"/>
                  <a:pt x="7852573" y="3309576"/>
                  <a:pt x="7872412" y="3522060"/>
                </a:cubicBezTo>
                <a:cubicBezTo>
                  <a:pt x="7892251" y="3734544"/>
                  <a:pt x="7809781" y="3921846"/>
                  <a:pt x="7872412" y="4091972"/>
                </a:cubicBezTo>
                <a:cubicBezTo>
                  <a:pt x="7935043" y="4262098"/>
                  <a:pt x="7831643" y="4643793"/>
                  <a:pt x="7872412" y="5129213"/>
                </a:cubicBezTo>
                <a:cubicBezTo>
                  <a:pt x="7779082" y="5131695"/>
                  <a:pt x="7634264" y="5119571"/>
                  <a:pt x="7546269" y="5129213"/>
                </a:cubicBezTo>
                <a:cubicBezTo>
                  <a:pt x="7458274" y="5138855"/>
                  <a:pt x="7087132" y="5089496"/>
                  <a:pt x="6905230" y="5129213"/>
                </a:cubicBezTo>
                <a:cubicBezTo>
                  <a:pt x="6723328" y="5168930"/>
                  <a:pt x="6466052" y="5089933"/>
                  <a:pt x="6342915" y="5129213"/>
                </a:cubicBezTo>
                <a:cubicBezTo>
                  <a:pt x="6219778" y="5168493"/>
                  <a:pt x="5993186" y="5085012"/>
                  <a:pt x="5701876" y="5129213"/>
                </a:cubicBezTo>
                <a:cubicBezTo>
                  <a:pt x="5410566" y="5173414"/>
                  <a:pt x="5322567" y="5126641"/>
                  <a:pt x="5218285" y="5129213"/>
                </a:cubicBezTo>
                <a:cubicBezTo>
                  <a:pt x="5114003" y="5131785"/>
                  <a:pt x="4893529" y="5072579"/>
                  <a:pt x="4655969" y="5129213"/>
                </a:cubicBezTo>
                <a:cubicBezTo>
                  <a:pt x="4418409" y="5185847"/>
                  <a:pt x="4119934" y="5086962"/>
                  <a:pt x="3936206" y="5129213"/>
                </a:cubicBezTo>
                <a:cubicBezTo>
                  <a:pt x="3752478" y="5171464"/>
                  <a:pt x="3517084" y="5080666"/>
                  <a:pt x="3295167" y="5129213"/>
                </a:cubicBezTo>
                <a:cubicBezTo>
                  <a:pt x="3073250" y="5177760"/>
                  <a:pt x="3075921" y="5103707"/>
                  <a:pt x="2969024" y="5129213"/>
                </a:cubicBezTo>
                <a:cubicBezTo>
                  <a:pt x="2862127" y="5154719"/>
                  <a:pt x="2609417" y="5121669"/>
                  <a:pt x="2406709" y="5129213"/>
                </a:cubicBezTo>
                <a:cubicBezTo>
                  <a:pt x="2204002" y="5136757"/>
                  <a:pt x="2044909" y="5063226"/>
                  <a:pt x="1844394" y="5129213"/>
                </a:cubicBezTo>
                <a:cubicBezTo>
                  <a:pt x="1643879" y="5195200"/>
                  <a:pt x="1670535" y="5104663"/>
                  <a:pt x="1518251" y="5129213"/>
                </a:cubicBezTo>
                <a:cubicBezTo>
                  <a:pt x="1365967" y="5153763"/>
                  <a:pt x="1319983" y="5118587"/>
                  <a:pt x="1192108" y="5129213"/>
                </a:cubicBezTo>
                <a:cubicBezTo>
                  <a:pt x="1064233" y="5139839"/>
                  <a:pt x="1013889" y="5115667"/>
                  <a:pt x="865965" y="5129213"/>
                </a:cubicBezTo>
                <a:cubicBezTo>
                  <a:pt x="718041" y="5142759"/>
                  <a:pt x="320019" y="5026441"/>
                  <a:pt x="0" y="5129213"/>
                </a:cubicBezTo>
                <a:cubicBezTo>
                  <a:pt x="-32806" y="4982372"/>
                  <a:pt x="36181" y="4921014"/>
                  <a:pt x="0" y="4713177"/>
                </a:cubicBezTo>
                <a:cubicBezTo>
                  <a:pt x="-36181" y="4505340"/>
                  <a:pt x="69243" y="4286933"/>
                  <a:pt x="0" y="4091972"/>
                </a:cubicBezTo>
                <a:cubicBezTo>
                  <a:pt x="-69243" y="3897011"/>
                  <a:pt x="55564" y="3726853"/>
                  <a:pt x="0" y="3624644"/>
                </a:cubicBezTo>
                <a:cubicBezTo>
                  <a:pt x="-55564" y="3522435"/>
                  <a:pt x="6358" y="3324313"/>
                  <a:pt x="0" y="3157316"/>
                </a:cubicBezTo>
                <a:cubicBezTo>
                  <a:pt x="-6358" y="2990319"/>
                  <a:pt x="15955" y="2797244"/>
                  <a:pt x="0" y="2689987"/>
                </a:cubicBezTo>
                <a:cubicBezTo>
                  <a:pt x="-15955" y="2582730"/>
                  <a:pt x="58208" y="2294622"/>
                  <a:pt x="0" y="2120075"/>
                </a:cubicBezTo>
                <a:cubicBezTo>
                  <a:pt x="-58208" y="1945528"/>
                  <a:pt x="34067" y="1805589"/>
                  <a:pt x="0" y="1652746"/>
                </a:cubicBezTo>
                <a:cubicBezTo>
                  <a:pt x="-34067" y="1499903"/>
                  <a:pt x="44918" y="1344025"/>
                  <a:pt x="0" y="1134126"/>
                </a:cubicBezTo>
                <a:cubicBezTo>
                  <a:pt x="-44918" y="924227"/>
                  <a:pt x="20958" y="765232"/>
                  <a:pt x="0" y="615506"/>
                </a:cubicBezTo>
                <a:cubicBezTo>
                  <a:pt x="-20958" y="465780"/>
                  <a:pt x="794" y="175304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75808343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s-GT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BC1E74DA-048B-0AB9-BE61-B95054F12A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912" y="-18901"/>
            <a:ext cx="6750844" cy="1687711"/>
          </a:xfrm>
          <a:custGeom>
            <a:avLst/>
            <a:gdLst>
              <a:gd name="connsiteX0" fmla="*/ 0 w 6750844"/>
              <a:gd name="connsiteY0" fmla="*/ 0 h 1687711"/>
              <a:gd name="connsiteX1" fmla="*/ 495062 w 6750844"/>
              <a:gd name="connsiteY1" fmla="*/ 0 h 1687711"/>
              <a:gd name="connsiteX2" fmla="*/ 1057632 w 6750844"/>
              <a:gd name="connsiteY2" fmla="*/ 0 h 1687711"/>
              <a:gd name="connsiteX3" fmla="*/ 1620203 w 6750844"/>
              <a:gd name="connsiteY3" fmla="*/ 0 h 1687711"/>
              <a:gd name="connsiteX4" fmla="*/ 2250281 w 6750844"/>
              <a:gd name="connsiteY4" fmla="*/ 0 h 1687711"/>
              <a:gd name="connsiteX5" fmla="*/ 2610326 w 6750844"/>
              <a:gd name="connsiteY5" fmla="*/ 0 h 1687711"/>
              <a:gd name="connsiteX6" fmla="*/ 3172897 w 6750844"/>
              <a:gd name="connsiteY6" fmla="*/ 0 h 1687711"/>
              <a:gd name="connsiteX7" fmla="*/ 3600450 w 6750844"/>
              <a:gd name="connsiteY7" fmla="*/ 0 h 1687711"/>
              <a:gd name="connsiteX8" fmla="*/ 4230529 w 6750844"/>
              <a:gd name="connsiteY8" fmla="*/ 0 h 1687711"/>
              <a:gd name="connsiteX9" fmla="*/ 4793099 w 6750844"/>
              <a:gd name="connsiteY9" fmla="*/ 0 h 1687711"/>
              <a:gd name="connsiteX10" fmla="*/ 5355670 w 6750844"/>
              <a:gd name="connsiteY10" fmla="*/ 0 h 1687711"/>
              <a:gd name="connsiteX11" fmla="*/ 5918240 w 6750844"/>
              <a:gd name="connsiteY11" fmla="*/ 0 h 1687711"/>
              <a:gd name="connsiteX12" fmla="*/ 6750844 w 6750844"/>
              <a:gd name="connsiteY12" fmla="*/ 0 h 1687711"/>
              <a:gd name="connsiteX13" fmla="*/ 6750844 w 6750844"/>
              <a:gd name="connsiteY13" fmla="*/ 528816 h 1687711"/>
              <a:gd name="connsiteX14" fmla="*/ 6750844 w 6750844"/>
              <a:gd name="connsiteY14" fmla="*/ 1091386 h 1687711"/>
              <a:gd name="connsiteX15" fmla="*/ 6750844 w 6750844"/>
              <a:gd name="connsiteY15" fmla="*/ 1687711 h 1687711"/>
              <a:gd name="connsiteX16" fmla="*/ 6120765 w 6750844"/>
              <a:gd name="connsiteY16" fmla="*/ 1687711 h 1687711"/>
              <a:gd name="connsiteX17" fmla="*/ 5625703 w 6750844"/>
              <a:gd name="connsiteY17" fmla="*/ 1687711 h 1687711"/>
              <a:gd name="connsiteX18" fmla="*/ 4928116 w 6750844"/>
              <a:gd name="connsiteY18" fmla="*/ 1687711 h 1687711"/>
              <a:gd name="connsiteX19" fmla="*/ 4433054 w 6750844"/>
              <a:gd name="connsiteY19" fmla="*/ 1687711 h 1687711"/>
              <a:gd name="connsiteX20" fmla="*/ 3937992 w 6750844"/>
              <a:gd name="connsiteY20" fmla="*/ 1687711 h 1687711"/>
              <a:gd name="connsiteX21" fmla="*/ 3307914 w 6750844"/>
              <a:gd name="connsiteY21" fmla="*/ 1687711 h 1687711"/>
              <a:gd name="connsiteX22" fmla="*/ 2947869 w 6750844"/>
              <a:gd name="connsiteY22" fmla="*/ 1687711 h 1687711"/>
              <a:gd name="connsiteX23" fmla="*/ 2520315 w 6750844"/>
              <a:gd name="connsiteY23" fmla="*/ 1687711 h 1687711"/>
              <a:gd name="connsiteX24" fmla="*/ 1890236 w 6750844"/>
              <a:gd name="connsiteY24" fmla="*/ 1687711 h 1687711"/>
              <a:gd name="connsiteX25" fmla="*/ 1530191 w 6750844"/>
              <a:gd name="connsiteY25" fmla="*/ 1687711 h 1687711"/>
              <a:gd name="connsiteX26" fmla="*/ 1102638 w 6750844"/>
              <a:gd name="connsiteY26" fmla="*/ 1687711 h 1687711"/>
              <a:gd name="connsiteX27" fmla="*/ 675084 w 6750844"/>
              <a:gd name="connsiteY27" fmla="*/ 1687711 h 1687711"/>
              <a:gd name="connsiteX28" fmla="*/ 0 w 6750844"/>
              <a:gd name="connsiteY28" fmla="*/ 1687711 h 1687711"/>
              <a:gd name="connsiteX29" fmla="*/ 0 w 6750844"/>
              <a:gd name="connsiteY29" fmla="*/ 1108264 h 1687711"/>
              <a:gd name="connsiteX30" fmla="*/ 0 w 6750844"/>
              <a:gd name="connsiteY30" fmla="*/ 579447 h 1687711"/>
              <a:gd name="connsiteX31" fmla="*/ 0 w 6750844"/>
              <a:gd name="connsiteY31" fmla="*/ 0 h 1687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750844" h="1687711" fill="none" extrusionOk="0">
                <a:moveTo>
                  <a:pt x="0" y="0"/>
                </a:moveTo>
                <a:cubicBezTo>
                  <a:pt x="147805" y="-47041"/>
                  <a:pt x="339458" y="3191"/>
                  <a:pt x="495062" y="0"/>
                </a:cubicBezTo>
                <a:cubicBezTo>
                  <a:pt x="650666" y="-3191"/>
                  <a:pt x="844645" y="17309"/>
                  <a:pt x="1057632" y="0"/>
                </a:cubicBezTo>
                <a:cubicBezTo>
                  <a:pt x="1270619" y="-17309"/>
                  <a:pt x="1432121" y="61271"/>
                  <a:pt x="1620203" y="0"/>
                </a:cubicBezTo>
                <a:cubicBezTo>
                  <a:pt x="1808285" y="-61271"/>
                  <a:pt x="2008425" y="25032"/>
                  <a:pt x="2250281" y="0"/>
                </a:cubicBezTo>
                <a:cubicBezTo>
                  <a:pt x="2492137" y="-25032"/>
                  <a:pt x="2466547" y="24254"/>
                  <a:pt x="2610326" y="0"/>
                </a:cubicBezTo>
                <a:cubicBezTo>
                  <a:pt x="2754105" y="-24254"/>
                  <a:pt x="3004636" y="34225"/>
                  <a:pt x="3172897" y="0"/>
                </a:cubicBezTo>
                <a:cubicBezTo>
                  <a:pt x="3341158" y="-34225"/>
                  <a:pt x="3501148" y="233"/>
                  <a:pt x="3600450" y="0"/>
                </a:cubicBezTo>
                <a:cubicBezTo>
                  <a:pt x="3699752" y="-233"/>
                  <a:pt x="3939986" y="28448"/>
                  <a:pt x="4230529" y="0"/>
                </a:cubicBezTo>
                <a:cubicBezTo>
                  <a:pt x="4521072" y="-28448"/>
                  <a:pt x="4635133" y="50049"/>
                  <a:pt x="4793099" y="0"/>
                </a:cubicBezTo>
                <a:cubicBezTo>
                  <a:pt x="4951065" y="-50049"/>
                  <a:pt x="5213596" y="32969"/>
                  <a:pt x="5355670" y="0"/>
                </a:cubicBezTo>
                <a:cubicBezTo>
                  <a:pt x="5497744" y="-32969"/>
                  <a:pt x="5741338" y="60777"/>
                  <a:pt x="5918240" y="0"/>
                </a:cubicBezTo>
                <a:cubicBezTo>
                  <a:pt x="6095142" y="-60777"/>
                  <a:pt x="6376740" y="87109"/>
                  <a:pt x="6750844" y="0"/>
                </a:cubicBezTo>
                <a:cubicBezTo>
                  <a:pt x="6782275" y="256004"/>
                  <a:pt x="6744553" y="279311"/>
                  <a:pt x="6750844" y="528816"/>
                </a:cubicBezTo>
                <a:cubicBezTo>
                  <a:pt x="6757135" y="778321"/>
                  <a:pt x="6749137" y="901210"/>
                  <a:pt x="6750844" y="1091386"/>
                </a:cubicBezTo>
                <a:cubicBezTo>
                  <a:pt x="6752551" y="1281562"/>
                  <a:pt x="6686953" y="1419336"/>
                  <a:pt x="6750844" y="1687711"/>
                </a:cubicBezTo>
                <a:cubicBezTo>
                  <a:pt x="6544064" y="1746549"/>
                  <a:pt x="6338566" y="1685645"/>
                  <a:pt x="6120765" y="1687711"/>
                </a:cubicBezTo>
                <a:cubicBezTo>
                  <a:pt x="5902964" y="1689777"/>
                  <a:pt x="5829187" y="1681033"/>
                  <a:pt x="5625703" y="1687711"/>
                </a:cubicBezTo>
                <a:cubicBezTo>
                  <a:pt x="5422219" y="1694389"/>
                  <a:pt x="5203138" y="1672376"/>
                  <a:pt x="4928116" y="1687711"/>
                </a:cubicBezTo>
                <a:cubicBezTo>
                  <a:pt x="4653094" y="1703046"/>
                  <a:pt x="4565328" y="1660972"/>
                  <a:pt x="4433054" y="1687711"/>
                </a:cubicBezTo>
                <a:cubicBezTo>
                  <a:pt x="4300780" y="1714450"/>
                  <a:pt x="4097783" y="1678549"/>
                  <a:pt x="3937992" y="1687711"/>
                </a:cubicBezTo>
                <a:cubicBezTo>
                  <a:pt x="3778201" y="1696873"/>
                  <a:pt x="3546867" y="1613146"/>
                  <a:pt x="3307914" y="1687711"/>
                </a:cubicBezTo>
                <a:cubicBezTo>
                  <a:pt x="3068961" y="1762276"/>
                  <a:pt x="3096089" y="1675264"/>
                  <a:pt x="2947869" y="1687711"/>
                </a:cubicBezTo>
                <a:cubicBezTo>
                  <a:pt x="2799650" y="1700158"/>
                  <a:pt x="2717650" y="1642687"/>
                  <a:pt x="2520315" y="1687711"/>
                </a:cubicBezTo>
                <a:cubicBezTo>
                  <a:pt x="2322980" y="1732735"/>
                  <a:pt x="2167364" y="1645056"/>
                  <a:pt x="1890236" y="1687711"/>
                </a:cubicBezTo>
                <a:cubicBezTo>
                  <a:pt x="1613108" y="1730366"/>
                  <a:pt x="1710069" y="1658923"/>
                  <a:pt x="1530191" y="1687711"/>
                </a:cubicBezTo>
                <a:cubicBezTo>
                  <a:pt x="1350313" y="1716499"/>
                  <a:pt x="1195709" y="1651784"/>
                  <a:pt x="1102638" y="1687711"/>
                </a:cubicBezTo>
                <a:cubicBezTo>
                  <a:pt x="1009567" y="1723638"/>
                  <a:pt x="804185" y="1644106"/>
                  <a:pt x="675084" y="1687711"/>
                </a:cubicBezTo>
                <a:cubicBezTo>
                  <a:pt x="545983" y="1731316"/>
                  <a:pt x="154493" y="1680951"/>
                  <a:pt x="0" y="1687711"/>
                </a:cubicBezTo>
                <a:cubicBezTo>
                  <a:pt x="-12946" y="1426093"/>
                  <a:pt x="61514" y="1232895"/>
                  <a:pt x="0" y="1108264"/>
                </a:cubicBezTo>
                <a:cubicBezTo>
                  <a:pt x="-61514" y="983633"/>
                  <a:pt x="9807" y="690163"/>
                  <a:pt x="0" y="579447"/>
                </a:cubicBezTo>
                <a:cubicBezTo>
                  <a:pt x="-9807" y="468731"/>
                  <a:pt x="46843" y="190862"/>
                  <a:pt x="0" y="0"/>
                </a:cubicBezTo>
                <a:close/>
              </a:path>
              <a:path w="6750844" h="1687711" stroke="0" extrusionOk="0">
                <a:moveTo>
                  <a:pt x="0" y="0"/>
                </a:moveTo>
                <a:cubicBezTo>
                  <a:pt x="283453" y="-77952"/>
                  <a:pt x="382098" y="32027"/>
                  <a:pt x="697587" y="0"/>
                </a:cubicBezTo>
                <a:cubicBezTo>
                  <a:pt x="1013076" y="-32027"/>
                  <a:pt x="941460" y="46592"/>
                  <a:pt x="1125141" y="0"/>
                </a:cubicBezTo>
                <a:cubicBezTo>
                  <a:pt x="1308822" y="-46592"/>
                  <a:pt x="1419750" y="12772"/>
                  <a:pt x="1552694" y="0"/>
                </a:cubicBezTo>
                <a:cubicBezTo>
                  <a:pt x="1685638" y="-12772"/>
                  <a:pt x="1916212" y="26216"/>
                  <a:pt x="2182773" y="0"/>
                </a:cubicBezTo>
                <a:cubicBezTo>
                  <a:pt x="2449334" y="-26216"/>
                  <a:pt x="2608954" y="26928"/>
                  <a:pt x="2812852" y="0"/>
                </a:cubicBezTo>
                <a:cubicBezTo>
                  <a:pt x="3016750" y="-26928"/>
                  <a:pt x="3183189" y="69020"/>
                  <a:pt x="3510439" y="0"/>
                </a:cubicBezTo>
                <a:cubicBezTo>
                  <a:pt x="3837689" y="-69020"/>
                  <a:pt x="3953225" y="48450"/>
                  <a:pt x="4208026" y="0"/>
                </a:cubicBezTo>
                <a:cubicBezTo>
                  <a:pt x="4462827" y="-48450"/>
                  <a:pt x="4525317" y="13184"/>
                  <a:pt x="4703088" y="0"/>
                </a:cubicBezTo>
                <a:cubicBezTo>
                  <a:pt x="4880859" y="-13184"/>
                  <a:pt x="4990970" y="52601"/>
                  <a:pt x="5198150" y="0"/>
                </a:cubicBezTo>
                <a:cubicBezTo>
                  <a:pt x="5405330" y="-52601"/>
                  <a:pt x="5526539" y="38739"/>
                  <a:pt x="5693212" y="0"/>
                </a:cubicBezTo>
                <a:cubicBezTo>
                  <a:pt x="5859885" y="-38739"/>
                  <a:pt x="6027576" y="42079"/>
                  <a:pt x="6188274" y="0"/>
                </a:cubicBezTo>
                <a:cubicBezTo>
                  <a:pt x="6348972" y="-42079"/>
                  <a:pt x="6505505" y="27986"/>
                  <a:pt x="6750844" y="0"/>
                </a:cubicBezTo>
                <a:cubicBezTo>
                  <a:pt x="6796188" y="179431"/>
                  <a:pt x="6702441" y="314193"/>
                  <a:pt x="6750844" y="596325"/>
                </a:cubicBezTo>
                <a:cubicBezTo>
                  <a:pt x="6799247" y="878458"/>
                  <a:pt x="6718893" y="924457"/>
                  <a:pt x="6750844" y="1158895"/>
                </a:cubicBezTo>
                <a:cubicBezTo>
                  <a:pt x="6782795" y="1393333"/>
                  <a:pt x="6749060" y="1505627"/>
                  <a:pt x="6750844" y="1687711"/>
                </a:cubicBezTo>
                <a:cubicBezTo>
                  <a:pt x="6555254" y="1716194"/>
                  <a:pt x="6281026" y="1664654"/>
                  <a:pt x="6120765" y="1687711"/>
                </a:cubicBezTo>
                <a:cubicBezTo>
                  <a:pt x="5960504" y="1710768"/>
                  <a:pt x="5798668" y="1635234"/>
                  <a:pt x="5625703" y="1687711"/>
                </a:cubicBezTo>
                <a:cubicBezTo>
                  <a:pt x="5452738" y="1740188"/>
                  <a:pt x="5251038" y="1671935"/>
                  <a:pt x="5063133" y="1687711"/>
                </a:cubicBezTo>
                <a:cubicBezTo>
                  <a:pt x="4875228" y="1703487"/>
                  <a:pt x="4686590" y="1634528"/>
                  <a:pt x="4365546" y="1687711"/>
                </a:cubicBezTo>
                <a:cubicBezTo>
                  <a:pt x="4044502" y="1740894"/>
                  <a:pt x="4048605" y="1687593"/>
                  <a:pt x="3937992" y="1687711"/>
                </a:cubicBezTo>
                <a:cubicBezTo>
                  <a:pt x="3827379" y="1687829"/>
                  <a:pt x="3757494" y="1681855"/>
                  <a:pt x="3577947" y="1687711"/>
                </a:cubicBezTo>
                <a:cubicBezTo>
                  <a:pt x="3398400" y="1693567"/>
                  <a:pt x="3021880" y="1618841"/>
                  <a:pt x="2880360" y="1687711"/>
                </a:cubicBezTo>
                <a:cubicBezTo>
                  <a:pt x="2738840" y="1756581"/>
                  <a:pt x="2665878" y="1679816"/>
                  <a:pt x="2520315" y="1687711"/>
                </a:cubicBezTo>
                <a:cubicBezTo>
                  <a:pt x="2374752" y="1695606"/>
                  <a:pt x="2251331" y="1661480"/>
                  <a:pt x="2160270" y="1687711"/>
                </a:cubicBezTo>
                <a:cubicBezTo>
                  <a:pt x="2069209" y="1713942"/>
                  <a:pt x="1675599" y="1641145"/>
                  <a:pt x="1530191" y="1687711"/>
                </a:cubicBezTo>
                <a:cubicBezTo>
                  <a:pt x="1384783" y="1734277"/>
                  <a:pt x="1307132" y="1649924"/>
                  <a:pt x="1102638" y="1687711"/>
                </a:cubicBezTo>
                <a:cubicBezTo>
                  <a:pt x="898144" y="1725498"/>
                  <a:pt x="824701" y="1639673"/>
                  <a:pt x="607576" y="1687711"/>
                </a:cubicBezTo>
                <a:cubicBezTo>
                  <a:pt x="390451" y="1735749"/>
                  <a:pt x="249605" y="1640385"/>
                  <a:pt x="0" y="1687711"/>
                </a:cubicBezTo>
                <a:cubicBezTo>
                  <a:pt x="-47975" y="1466783"/>
                  <a:pt x="12054" y="1269404"/>
                  <a:pt x="0" y="1091386"/>
                </a:cubicBezTo>
                <a:cubicBezTo>
                  <a:pt x="-12054" y="913368"/>
                  <a:pt x="15863" y="655518"/>
                  <a:pt x="0" y="528816"/>
                </a:cubicBezTo>
                <a:cubicBezTo>
                  <a:pt x="-15863" y="402114"/>
                  <a:pt x="43832" y="138568"/>
                  <a:pt x="0" y="0"/>
                </a:cubicBezTo>
                <a:close/>
              </a:path>
            </a:pathLst>
          </a:custGeom>
          <a:ln w="38100">
            <a:solidFill>
              <a:schemeClr val="bg2">
                <a:lumMod val="10000"/>
              </a:schemeClr>
            </a:solidFill>
            <a:extLst>
              <a:ext uri="{C807C97D-BFC1-408E-A445-0C87EB9F89A2}">
                <ask:lineSketchStyleProps xmlns:ask="http://schemas.microsoft.com/office/drawing/2018/sketchyshapes" sd="36255485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9716027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Single"/>
        <p:sndAc>
          <p:stSnd>
            <p:snd r:embed="rId2" name="click.wav"/>
          </p:stSnd>
        </p:sndAc>
      </p:transition>
    </mc:Choice>
    <mc:Fallback>
      <p:transition spd="slow">
        <p:fade/>
        <p:sndAc>
          <p:stSnd>
            <p:snd r:embed="rId2" name="click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6C03C3DA-5999-B155-688F-D7736A99D5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334"/>
          <a:stretch/>
        </p:blipFill>
        <p:spPr>
          <a:xfrm>
            <a:off x="906068" y="0"/>
            <a:ext cx="11285932" cy="685799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05BF962-0703-2695-B051-02FF010E25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956" y="235190"/>
            <a:ext cx="1179530" cy="117953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6476AD75-8B02-C24C-3E72-73724E5CAAA4}"/>
              </a:ext>
            </a:extLst>
          </p:cNvPr>
          <p:cNvSpPr/>
          <p:nvPr/>
        </p:nvSpPr>
        <p:spPr>
          <a:xfrm>
            <a:off x="-61912" y="0"/>
            <a:ext cx="96798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3C2B6CB-D08B-6A1F-4B58-9FBAE6983914}"/>
              </a:ext>
            </a:extLst>
          </p:cNvPr>
          <p:cNvSpPr txBox="1"/>
          <p:nvPr/>
        </p:nvSpPr>
        <p:spPr>
          <a:xfrm rot="16200000">
            <a:off x="-3006920" y="2936560"/>
            <a:ext cx="6857998" cy="984885"/>
          </a:xfrm>
          <a:custGeom>
            <a:avLst/>
            <a:gdLst>
              <a:gd name="connsiteX0" fmla="*/ 0 w 6857998"/>
              <a:gd name="connsiteY0" fmla="*/ 0 h 984885"/>
              <a:gd name="connsiteX1" fmla="*/ 822960 w 6857998"/>
              <a:gd name="connsiteY1" fmla="*/ 0 h 984885"/>
              <a:gd name="connsiteX2" fmla="*/ 1508760 w 6857998"/>
              <a:gd name="connsiteY2" fmla="*/ 0 h 984885"/>
              <a:gd name="connsiteX3" fmla="*/ 2125979 w 6857998"/>
              <a:gd name="connsiteY3" fmla="*/ 0 h 984885"/>
              <a:gd name="connsiteX4" fmla="*/ 2811779 w 6857998"/>
              <a:gd name="connsiteY4" fmla="*/ 0 h 984885"/>
              <a:gd name="connsiteX5" fmla="*/ 3428999 w 6857998"/>
              <a:gd name="connsiteY5" fmla="*/ 0 h 984885"/>
              <a:gd name="connsiteX6" fmla="*/ 3909059 w 6857998"/>
              <a:gd name="connsiteY6" fmla="*/ 0 h 984885"/>
              <a:gd name="connsiteX7" fmla="*/ 4732019 w 6857998"/>
              <a:gd name="connsiteY7" fmla="*/ 0 h 984885"/>
              <a:gd name="connsiteX8" fmla="*/ 5280658 w 6857998"/>
              <a:gd name="connsiteY8" fmla="*/ 0 h 984885"/>
              <a:gd name="connsiteX9" fmla="*/ 5829298 w 6857998"/>
              <a:gd name="connsiteY9" fmla="*/ 0 h 984885"/>
              <a:gd name="connsiteX10" fmla="*/ 6857998 w 6857998"/>
              <a:gd name="connsiteY10" fmla="*/ 0 h 984885"/>
              <a:gd name="connsiteX11" fmla="*/ 6857998 w 6857998"/>
              <a:gd name="connsiteY11" fmla="*/ 462896 h 984885"/>
              <a:gd name="connsiteX12" fmla="*/ 6857998 w 6857998"/>
              <a:gd name="connsiteY12" fmla="*/ 984885 h 984885"/>
              <a:gd name="connsiteX13" fmla="*/ 6240778 w 6857998"/>
              <a:gd name="connsiteY13" fmla="*/ 984885 h 984885"/>
              <a:gd name="connsiteX14" fmla="*/ 5692138 w 6857998"/>
              <a:gd name="connsiteY14" fmla="*/ 984885 h 984885"/>
              <a:gd name="connsiteX15" fmla="*/ 5006339 w 6857998"/>
              <a:gd name="connsiteY15" fmla="*/ 984885 h 984885"/>
              <a:gd name="connsiteX16" fmla="*/ 4389119 w 6857998"/>
              <a:gd name="connsiteY16" fmla="*/ 984885 h 984885"/>
              <a:gd name="connsiteX17" fmla="*/ 3909059 w 6857998"/>
              <a:gd name="connsiteY17" fmla="*/ 984885 h 984885"/>
              <a:gd name="connsiteX18" fmla="*/ 3223259 w 6857998"/>
              <a:gd name="connsiteY18" fmla="*/ 984885 h 984885"/>
              <a:gd name="connsiteX19" fmla="*/ 2468879 w 6857998"/>
              <a:gd name="connsiteY19" fmla="*/ 984885 h 984885"/>
              <a:gd name="connsiteX20" fmla="*/ 1920239 w 6857998"/>
              <a:gd name="connsiteY20" fmla="*/ 984885 h 984885"/>
              <a:gd name="connsiteX21" fmla="*/ 1234440 w 6857998"/>
              <a:gd name="connsiteY21" fmla="*/ 984885 h 984885"/>
              <a:gd name="connsiteX22" fmla="*/ 0 w 6857998"/>
              <a:gd name="connsiteY22" fmla="*/ 984885 h 984885"/>
              <a:gd name="connsiteX23" fmla="*/ 0 w 6857998"/>
              <a:gd name="connsiteY23" fmla="*/ 472745 h 984885"/>
              <a:gd name="connsiteX24" fmla="*/ 0 w 6857998"/>
              <a:gd name="connsiteY24" fmla="*/ 0 h 984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857998" h="984885" extrusionOk="0">
                <a:moveTo>
                  <a:pt x="0" y="0"/>
                </a:moveTo>
                <a:cubicBezTo>
                  <a:pt x="374180" y="5126"/>
                  <a:pt x="445478" y="34899"/>
                  <a:pt x="822960" y="0"/>
                </a:cubicBezTo>
                <a:cubicBezTo>
                  <a:pt x="1200442" y="-34899"/>
                  <a:pt x="1370798" y="-22277"/>
                  <a:pt x="1508760" y="0"/>
                </a:cubicBezTo>
                <a:cubicBezTo>
                  <a:pt x="1646722" y="22277"/>
                  <a:pt x="1949984" y="15252"/>
                  <a:pt x="2125979" y="0"/>
                </a:cubicBezTo>
                <a:cubicBezTo>
                  <a:pt x="2301974" y="-15252"/>
                  <a:pt x="2664379" y="16245"/>
                  <a:pt x="2811779" y="0"/>
                </a:cubicBezTo>
                <a:cubicBezTo>
                  <a:pt x="2959179" y="-16245"/>
                  <a:pt x="3299930" y="-2188"/>
                  <a:pt x="3428999" y="0"/>
                </a:cubicBezTo>
                <a:cubicBezTo>
                  <a:pt x="3558068" y="2188"/>
                  <a:pt x="3674611" y="-2410"/>
                  <a:pt x="3909059" y="0"/>
                </a:cubicBezTo>
                <a:cubicBezTo>
                  <a:pt x="4143507" y="2410"/>
                  <a:pt x="4400551" y="-19922"/>
                  <a:pt x="4732019" y="0"/>
                </a:cubicBezTo>
                <a:cubicBezTo>
                  <a:pt x="5063487" y="19922"/>
                  <a:pt x="5077920" y="-24469"/>
                  <a:pt x="5280658" y="0"/>
                </a:cubicBezTo>
                <a:cubicBezTo>
                  <a:pt x="5483396" y="24469"/>
                  <a:pt x="5607376" y="-4732"/>
                  <a:pt x="5829298" y="0"/>
                </a:cubicBezTo>
                <a:cubicBezTo>
                  <a:pt x="6051220" y="4732"/>
                  <a:pt x="6498362" y="38998"/>
                  <a:pt x="6857998" y="0"/>
                </a:cubicBezTo>
                <a:cubicBezTo>
                  <a:pt x="6847688" y="114650"/>
                  <a:pt x="6838847" y="255103"/>
                  <a:pt x="6857998" y="462896"/>
                </a:cubicBezTo>
                <a:cubicBezTo>
                  <a:pt x="6877149" y="670689"/>
                  <a:pt x="6874033" y="842730"/>
                  <a:pt x="6857998" y="984885"/>
                </a:cubicBezTo>
                <a:cubicBezTo>
                  <a:pt x="6661043" y="958647"/>
                  <a:pt x="6449434" y="995376"/>
                  <a:pt x="6240778" y="984885"/>
                </a:cubicBezTo>
                <a:cubicBezTo>
                  <a:pt x="6032122" y="974394"/>
                  <a:pt x="5876311" y="961589"/>
                  <a:pt x="5692138" y="984885"/>
                </a:cubicBezTo>
                <a:cubicBezTo>
                  <a:pt x="5507965" y="1008181"/>
                  <a:pt x="5343551" y="983964"/>
                  <a:pt x="5006339" y="984885"/>
                </a:cubicBezTo>
                <a:cubicBezTo>
                  <a:pt x="4669127" y="985806"/>
                  <a:pt x="4584576" y="969495"/>
                  <a:pt x="4389119" y="984885"/>
                </a:cubicBezTo>
                <a:cubicBezTo>
                  <a:pt x="4193662" y="1000275"/>
                  <a:pt x="4090337" y="973597"/>
                  <a:pt x="3909059" y="984885"/>
                </a:cubicBezTo>
                <a:cubicBezTo>
                  <a:pt x="3727781" y="996173"/>
                  <a:pt x="3417336" y="1011361"/>
                  <a:pt x="3223259" y="984885"/>
                </a:cubicBezTo>
                <a:cubicBezTo>
                  <a:pt x="3029182" y="958409"/>
                  <a:pt x="2726976" y="1018737"/>
                  <a:pt x="2468879" y="984885"/>
                </a:cubicBezTo>
                <a:cubicBezTo>
                  <a:pt x="2210782" y="951033"/>
                  <a:pt x="2076060" y="997386"/>
                  <a:pt x="1920239" y="984885"/>
                </a:cubicBezTo>
                <a:cubicBezTo>
                  <a:pt x="1764418" y="972384"/>
                  <a:pt x="1459197" y="996691"/>
                  <a:pt x="1234440" y="984885"/>
                </a:cubicBezTo>
                <a:cubicBezTo>
                  <a:pt x="1009683" y="973079"/>
                  <a:pt x="412502" y="985774"/>
                  <a:pt x="0" y="984885"/>
                </a:cubicBezTo>
                <a:cubicBezTo>
                  <a:pt x="-15697" y="826032"/>
                  <a:pt x="20357" y="585161"/>
                  <a:pt x="0" y="472745"/>
                </a:cubicBezTo>
                <a:cubicBezTo>
                  <a:pt x="-20357" y="360329"/>
                  <a:pt x="20455" y="167123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4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50714378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 anchor="t">
            <a:spAutoFit/>
          </a:bodyPr>
          <a:lstStyle/>
          <a:p>
            <a:pPr algn="ctr"/>
            <a:endParaRPr lang="es-GT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/>
            <a:r>
              <a:rPr lang="es-MX" sz="4000" b="0" i="0" u="none" strike="noStrike" baseline="0" dirty="0">
                <a:solidFill>
                  <a:schemeClr val="bg1"/>
                </a:solidFill>
                <a:latin typeface="Agency FB" panose="020B0503020202020204" pitchFamily="34" charset="0"/>
              </a:rPr>
              <a:t>Que es Herencia</a:t>
            </a:r>
            <a:endParaRPr lang="es-GT" sz="4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4EA1039-0B31-FBE5-ADE3-03D46A33E69D}"/>
              </a:ext>
            </a:extLst>
          </p:cNvPr>
          <p:cNvSpPr txBox="1"/>
          <p:nvPr/>
        </p:nvSpPr>
        <p:spPr>
          <a:xfrm>
            <a:off x="11758613" y="6211669"/>
            <a:ext cx="433387" cy="646331"/>
          </a:xfrm>
          <a:custGeom>
            <a:avLst/>
            <a:gdLst>
              <a:gd name="connsiteX0" fmla="*/ 0 w 433387"/>
              <a:gd name="connsiteY0" fmla="*/ 0 h 646331"/>
              <a:gd name="connsiteX1" fmla="*/ 433387 w 433387"/>
              <a:gd name="connsiteY1" fmla="*/ 0 h 646331"/>
              <a:gd name="connsiteX2" fmla="*/ 433387 w 433387"/>
              <a:gd name="connsiteY2" fmla="*/ 646331 h 646331"/>
              <a:gd name="connsiteX3" fmla="*/ 0 w 433387"/>
              <a:gd name="connsiteY3" fmla="*/ 646331 h 646331"/>
              <a:gd name="connsiteX4" fmla="*/ 0 w 433387"/>
              <a:gd name="connsiteY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387" h="646331" extrusionOk="0">
                <a:moveTo>
                  <a:pt x="0" y="0"/>
                </a:moveTo>
                <a:cubicBezTo>
                  <a:pt x="134308" y="-15102"/>
                  <a:pt x="299047" y="6709"/>
                  <a:pt x="433387" y="0"/>
                </a:cubicBezTo>
                <a:cubicBezTo>
                  <a:pt x="456518" y="320597"/>
                  <a:pt x="424978" y="379053"/>
                  <a:pt x="433387" y="646331"/>
                </a:cubicBezTo>
                <a:cubicBezTo>
                  <a:pt x="229027" y="638357"/>
                  <a:pt x="166024" y="635383"/>
                  <a:pt x="0" y="646331"/>
                </a:cubicBezTo>
                <a:cubicBezTo>
                  <a:pt x="30966" y="474618"/>
                  <a:pt x="-24432" y="295021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87998183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s-GT" sz="3600" dirty="0">
                <a:solidFill>
                  <a:schemeClr val="accent4"/>
                </a:solidFill>
                <a:latin typeface="Bell MT" panose="02020503060305020303" pitchFamily="18" charset="0"/>
              </a:rPr>
              <a:t>3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FF890B4-2DD4-B616-D80E-168CB8153C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551" y="588851"/>
            <a:ext cx="5929312" cy="58807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71494E4C-CE69-6B81-E22F-5152BC15137F}"/>
              </a:ext>
            </a:extLst>
          </p:cNvPr>
          <p:cNvSpPr/>
          <p:nvPr/>
        </p:nvSpPr>
        <p:spPr>
          <a:xfrm>
            <a:off x="3257551" y="588851"/>
            <a:ext cx="5929312" cy="5880789"/>
          </a:xfrm>
          <a:custGeom>
            <a:avLst/>
            <a:gdLst>
              <a:gd name="connsiteX0" fmla="*/ 0 w 5929312"/>
              <a:gd name="connsiteY0" fmla="*/ 0 h 5880789"/>
              <a:gd name="connsiteX1" fmla="*/ 652224 w 5929312"/>
              <a:gd name="connsiteY1" fmla="*/ 0 h 5880789"/>
              <a:gd name="connsiteX2" fmla="*/ 1363742 w 5929312"/>
              <a:gd name="connsiteY2" fmla="*/ 0 h 5880789"/>
              <a:gd name="connsiteX3" fmla="*/ 2015966 w 5929312"/>
              <a:gd name="connsiteY3" fmla="*/ 0 h 5880789"/>
              <a:gd name="connsiteX4" fmla="*/ 2549604 w 5929312"/>
              <a:gd name="connsiteY4" fmla="*/ 0 h 5880789"/>
              <a:gd name="connsiteX5" fmla="*/ 3261122 w 5929312"/>
              <a:gd name="connsiteY5" fmla="*/ 0 h 5880789"/>
              <a:gd name="connsiteX6" fmla="*/ 3735467 w 5929312"/>
              <a:gd name="connsiteY6" fmla="*/ 0 h 5880789"/>
              <a:gd name="connsiteX7" fmla="*/ 4209812 w 5929312"/>
              <a:gd name="connsiteY7" fmla="*/ 0 h 5880789"/>
              <a:gd name="connsiteX8" fmla="*/ 4743450 w 5929312"/>
              <a:gd name="connsiteY8" fmla="*/ 0 h 5880789"/>
              <a:gd name="connsiteX9" fmla="*/ 5929312 w 5929312"/>
              <a:gd name="connsiteY9" fmla="*/ 0 h 5880789"/>
              <a:gd name="connsiteX10" fmla="*/ 5929312 w 5929312"/>
              <a:gd name="connsiteY10" fmla="*/ 646887 h 5880789"/>
              <a:gd name="connsiteX11" fmla="*/ 5929312 w 5929312"/>
              <a:gd name="connsiteY11" fmla="*/ 1176158 h 5880789"/>
              <a:gd name="connsiteX12" fmla="*/ 5929312 w 5929312"/>
              <a:gd name="connsiteY12" fmla="*/ 1823045 h 5880789"/>
              <a:gd name="connsiteX13" fmla="*/ 5929312 w 5929312"/>
              <a:gd name="connsiteY13" fmla="*/ 2293508 h 5880789"/>
              <a:gd name="connsiteX14" fmla="*/ 5929312 w 5929312"/>
              <a:gd name="connsiteY14" fmla="*/ 2763971 h 5880789"/>
              <a:gd name="connsiteX15" fmla="*/ 5929312 w 5929312"/>
              <a:gd name="connsiteY15" fmla="*/ 3352050 h 5880789"/>
              <a:gd name="connsiteX16" fmla="*/ 5929312 w 5929312"/>
              <a:gd name="connsiteY16" fmla="*/ 3940129 h 5880789"/>
              <a:gd name="connsiteX17" fmla="*/ 5929312 w 5929312"/>
              <a:gd name="connsiteY17" fmla="*/ 4528208 h 5880789"/>
              <a:gd name="connsiteX18" fmla="*/ 5929312 w 5929312"/>
              <a:gd name="connsiteY18" fmla="*/ 5175094 h 5880789"/>
              <a:gd name="connsiteX19" fmla="*/ 5929312 w 5929312"/>
              <a:gd name="connsiteY19" fmla="*/ 5880789 h 5880789"/>
              <a:gd name="connsiteX20" fmla="*/ 5277088 w 5929312"/>
              <a:gd name="connsiteY20" fmla="*/ 5880789 h 5880789"/>
              <a:gd name="connsiteX21" fmla="*/ 4743450 w 5929312"/>
              <a:gd name="connsiteY21" fmla="*/ 5880789 h 5880789"/>
              <a:gd name="connsiteX22" fmla="*/ 4209812 w 5929312"/>
              <a:gd name="connsiteY22" fmla="*/ 5880789 h 5880789"/>
              <a:gd name="connsiteX23" fmla="*/ 3676173 w 5929312"/>
              <a:gd name="connsiteY23" fmla="*/ 5880789 h 5880789"/>
              <a:gd name="connsiteX24" fmla="*/ 3083242 w 5929312"/>
              <a:gd name="connsiteY24" fmla="*/ 5880789 h 5880789"/>
              <a:gd name="connsiteX25" fmla="*/ 2608897 w 5929312"/>
              <a:gd name="connsiteY25" fmla="*/ 5880789 h 5880789"/>
              <a:gd name="connsiteX26" fmla="*/ 2075259 w 5929312"/>
              <a:gd name="connsiteY26" fmla="*/ 5880789 h 5880789"/>
              <a:gd name="connsiteX27" fmla="*/ 1541621 w 5929312"/>
              <a:gd name="connsiteY27" fmla="*/ 5880789 h 5880789"/>
              <a:gd name="connsiteX28" fmla="*/ 830104 w 5929312"/>
              <a:gd name="connsiteY28" fmla="*/ 5880789 h 5880789"/>
              <a:gd name="connsiteX29" fmla="*/ 0 w 5929312"/>
              <a:gd name="connsiteY29" fmla="*/ 5880789 h 5880789"/>
              <a:gd name="connsiteX30" fmla="*/ 0 w 5929312"/>
              <a:gd name="connsiteY30" fmla="*/ 5175094 h 5880789"/>
              <a:gd name="connsiteX31" fmla="*/ 0 w 5929312"/>
              <a:gd name="connsiteY31" fmla="*/ 4587015 h 5880789"/>
              <a:gd name="connsiteX32" fmla="*/ 0 w 5929312"/>
              <a:gd name="connsiteY32" fmla="*/ 3998937 h 5880789"/>
              <a:gd name="connsiteX33" fmla="*/ 0 w 5929312"/>
              <a:gd name="connsiteY33" fmla="*/ 3410858 h 5880789"/>
              <a:gd name="connsiteX34" fmla="*/ 0 w 5929312"/>
              <a:gd name="connsiteY34" fmla="*/ 2940395 h 5880789"/>
              <a:gd name="connsiteX35" fmla="*/ 0 w 5929312"/>
              <a:gd name="connsiteY35" fmla="*/ 2411123 h 5880789"/>
              <a:gd name="connsiteX36" fmla="*/ 0 w 5929312"/>
              <a:gd name="connsiteY36" fmla="*/ 1940660 h 5880789"/>
              <a:gd name="connsiteX37" fmla="*/ 0 w 5929312"/>
              <a:gd name="connsiteY37" fmla="*/ 1352581 h 5880789"/>
              <a:gd name="connsiteX38" fmla="*/ 0 w 5929312"/>
              <a:gd name="connsiteY38" fmla="*/ 882118 h 5880789"/>
              <a:gd name="connsiteX39" fmla="*/ 0 w 5929312"/>
              <a:gd name="connsiteY39" fmla="*/ 0 h 588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929312" h="5880789" extrusionOk="0">
                <a:moveTo>
                  <a:pt x="0" y="0"/>
                </a:moveTo>
                <a:cubicBezTo>
                  <a:pt x="255711" y="-57584"/>
                  <a:pt x="354640" y="68752"/>
                  <a:pt x="652224" y="0"/>
                </a:cubicBezTo>
                <a:cubicBezTo>
                  <a:pt x="949808" y="-68752"/>
                  <a:pt x="1168182" y="12540"/>
                  <a:pt x="1363742" y="0"/>
                </a:cubicBezTo>
                <a:cubicBezTo>
                  <a:pt x="1559302" y="-12540"/>
                  <a:pt x="1828159" y="47314"/>
                  <a:pt x="2015966" y="0"/>
                </a:cubicBezTo>
                <a:cubicBezTo>
                  <a:pt x="2203773" y="-47314"/>
                  <a:pt x="2317509" y="44243"/>
                  <a:pt x="2549604" y="0"/>
                </a:cubicBezTo>
                <a:cubicBezTo>
                  <a:pt x="2781699" y="-44243"/>
                  <a:pt x="3099976" y="25437"/>
                  <a:pt x="3261122" y="0"/>
                </a:cubicBezTo>
                <a:cubicBezTo>
                  <a:pt x="3422268" y="-25437"/>
                  <a:pt x="3560506" y="29836"/>
                  <a:pt x="3735467" y="0"/>
                </a:cubicBezTo>
                <a:cubicBezTo>
                  <a:pt x="3910428" y="-29836"/>
                  <a:pt x="4070408" y="19286"/>
                  <a:pt x="4209812" y="0"/>
                </a:cubicBezTo>
                <a:cubicBezTo>
                  <a:pt x="4349217" y="-19286"/>
                  <a:pt x="4575353" y="57891"/>
                  <a:pt x="4743450" y="0"/>
                </a:cubicBezTo>
                <a:cubicBezTo>
                  <a:pt x="4911547" y="-57891"/>
                  <a:pt x="5442579" y="23174"/>
                  <a:pt x="5929312" y="0"/>
                </a:cubicBezTo>
                <a:cubicBezTo>
                  <a:pt x="5996855" y="164240"/>
                  <a:pt x="5886593" y="491219"/>
                  <a:pt x="5929312" y="646887"/>
                </a:cubicBezTo>
                <a:cubicBezTo>
                  <a:pt x="5972031" y="802555"/>
                  <a:pt x="5876659" y="1044889"/>
                  <a:pt x="5929312" y="1176158"/>
                </a:cubicBezTo>
                <a:cubicBezTo>
                  <a:pt x="5981965" y="1307427"/>
                  <a:pt x="5925340" y="1533029"/>
                  <a:pt x="5929312" y="1823045"/>
                </a:cubicBezTo>
                <a:cubicBezTo>
                  <a:pt x="5933284" y="2113061"/>
                  <a:pt x="5882956" y="2101192"/>
                  <a:pt x="5929312" y="2293508"/>
                </a:cubicBezTo>
                <a:cubicBezTo>
                  <a:pt x="5975668" y="2485824"/>
                  <a:pt x="5911594" y="2539203"/>
                  <a:pt x="5929312" y="2763971"/>
                </a:cubicBezTo>
                <a:cubicBezTo>
                  <a:pt x="5947030" y="2988739"/>
                  <a:pt x="5866797" y="3147949"/>
                  <a:pt x="5929312" y="3352050"/>
                </a:cubicBezTo>
                <a:cubicBezTo>
                  <a:pt x="5991827" y="3556151"/>
                  <a:pt x="5865668" y="3652821"/>
                  <a:pt x="5929312" y="3940129"/>
                </a:cubicBezTo>
                <a:cubicBezTo>
                  <a:pt x="5992956" y="4227437"/>
                  <a:pt x="5875717" y="4301841"/>
                  <a:pt x="5929312" y="4528208"/>
                </a:cubicBezTo>
                <a:cubicBezTo>
                  <a:pt x="5982907" y="4754575"/>
                  <a:pt x="5912000" y="5016977"/>
                  <a:pt x="5929312" y="5175094"/>
                </a:cubicBezTo>
                <a:cubicBezTo>
                  <a:pt x="5946624" y="5333211"/>
                  <a:pt x="5863504" y="5651801"/>
                  <a:pt x="5929312" y="5880789"/>
                </a:cubicBezTo>
                <a:cubicBezTo>
                  <a:pt x="5721394" y="5921480"/>
                  <a:pt x="5447804" y="5848109"/>
                  <a:pt x="5277088" y="5880789"/>
                </a:cubicBezTo>
                <a:cubicBezTo>
                  <a:pt x="5106372" y="5913469"/>
                  <a:pt x="4925677" y="5830985"/>
                  <a:pt x="4743450" y="5880789"/>
                </a:cubicBezTo>
                <a:cubicBezTo>
                  <a:pt x="4561223" y="5930593"/>
                  <a:pt x="4458013" y="5877159"/>
                  <a:pt x="4209812" y="5880789"/>
                </a:cubicBezTo>
                <a:cubicBezTo>
                  <a:pt x="3961611" y="5884419"/>
                  <a:pt x="3920486" y="5876127"/>
                  <a:pt x="3676173" y="5880789"/>
                </a:cubicBezTo>
                <a:cubicBezTo>
                  <a:pt x="3431860" y="5885451"/>
                  <a:pt x="3378741" y="5853598"/>
                  <a:pt x="3083242" y="5880789"/>
                </a:cubicBezTo>
                <a:cubicBezTo>
                  <a:pt x="2787743" y="5907980"/>
                  <a:pt x="2715478" y="5835369"/>
                  <a:pt x="2608897" y="5880789"/>
                </a:cubicBezTo>
                <a:cubicBezTo>
                  <a:pt x="2502317" y="5926209"/>
                  <a:pt x="2326998" y="5835514"/>
                  <a:pt x="2075259" y="5880789"/>
                </a:cubicBezTo>
                <a:cubicBezTo>
                  <a:pt x="1823520" y="5926064"/>
                  <a:pt x="1655809" y="5872340"/>
                  <a:pt x="1541621" y="5880789"/>
                </a:cubicBezTo>
                <a:cubicBezTo>
                  <a:pt x="1427433" y="5889238"/>
                  <a:pt x="974763" y="5798396"/>
                  <a:pt x="830104" y="5880789"/>
                </a:cubicBezTo>
                <a:cubicBezTo>
                  <a:pt x="685445" y="5963182"/>
                  <a:pt x="269371" y="5857496"/>
                  <a:pt x="0" y="5880789"/>
                </a:cubicBezTo>
                <a:cubicBezTo>
                  <a:pt x="-45204" y="5646552"/>
                  <a:pt x="65760" y="5389784"/>
                  <a:pt x="0" y="5175094"/>
                </a:cubicBezTo>
                <a:cubicBezTo>
                  <a:pt x="-65760" y="4960404"/>
                  <a:pt x="58175" y="4740864"/>
                  <a:pt x="0" y="4587015"/>
                </a:cubicBezTo>
                <a:cubicBezTo>
                  <a:pt x="-58175" y="4433166"/>
                  <a:pt x="62799" y="4213680"/>
                  <a:pt x="0" y="3998937"/>
                </a:cubicBezTo>
                <a:cubicBezTo>
                  <a:pt x="-62799" y="3784194"/>
                  <a:pt x="35109" y="3572709"/>
                  <a:pt x="0" y="3410858"/>
                </a:cubicBezTo>
                <a:cubicBezTo>
                  <a:pt x="-35109" y="3249007"/>
                  <a:pt x="34470" y="3052479"/>
                  <a:pt x="0" y="2940395"/>
                </a:cubicBezTo>
                <a:cubicBezTo>
                  <a:pt x="-34470" y="2828311"/>
                  <a:pt x="31685" y="2630082"/>
                  <a:pt x="0" y="2411123"/>
                </a:cubicBezTo>
                <a:cubicBezTo>
                  <a:pt x="-31685" y="2192164"/>
                  <a:pt x="31861" y="2154883"/>
                  <a:pt x="0" y="1940660"/>
                </a:cubicBezTo>
                <a:cubicBezTo>
                  <a:pt x="-31861" y="1726437"/>
                  <a:pt x="38520" y="1551035"/>
                  <a:pt x="0" y="1352581"/>
                </a:cubicBezTo>
                <a:cubicBezTo>
                  <a:pt x="-38520" y="1154127"/>
                  <a:pt x="39446" y="1117262"/>
                  <a:pt x="0" y="882118"/>
                </a:cubicBezTo>
                <a:cubicBezTo>
                  <a:pt x="-39446" y="646974"/>
                  <a:pt x="38068" y="212137"/>
                  <a:pt x="0" y="0"/>
                </a:cubicBezTo>
                <a:close/>
              </a:path>
            </a:pathLst>
          </a:cu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8059293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671258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Single"/>
        <p:sndAc>
          <p:stSnd>
            <p:snd r:embed="rId2" name="click.wav"/>
          </p:stSnd>
        </p:sndAc>
      </p:transition>
    </mc:Choice>
    <mc:Fallback>
      <p:transition spd="slow">
        <p:fade/>
        <p:sndAc>
          <p:stSnd>
            <p:snd r:embed="rId2" name="click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1145F64-F0A3-542F-BD9B-6C4E4BCFA4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r="7431"/>
          <a:stretch/>
        </p:blipFill>
        <p:spPr>
          <a:xfrm>
            <a:off x="906067" y="-1"/>
            <a:ext cx="11285933" cy="685800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05BF962-0703-2695-B051-02FF010E25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956" y="235190"/>
            <a:ext cx="1179530" cy="117953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6476AD75-8B02-C24C-3E72-73724E5CAAA4}"/>
              </a:ext>
            </a:extLst>
          </p:cNvPr>
          <p:cNvSpPr/>
          <p:nvPr/>
        </p:nvSpPr>
        <p:spPr>
          <a:xfrm>
            <a:off x="-61912" y="0"/>
            <a:ext cx="96798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3C2B6CB-D08B-6A1F-4B58-9FBAE6983914}"/>
              </a:ext>
            </a:extLst>
          </p:cNvPr>
          <p:cNvSpPr txBox="1"/>
          <p:nvPr/>
        </p:nvSpPr>
        <p:spPr>
          <a:xfrm rot="16200000">
            <a:off x="-3006920" y="2936560"/>
            <a:ext cx="6857998" cy="984885"/>
          </a:xfrm>
          <a:custGeom>
            <a:avLst/>
            <a:gdLst>
              <a:gd name="connsiteX0" fmla="*/ 0 w 6857998"/>
              <a:gd name="connsiteY0" fmla="*/ 0 h 984885"/>
              <a:gd name="connsiteX1" fmla="*/ 822960 w 6857998"/>
              <a:gd name="connsiteY1" fmla="*/ 0 h 984885"/>
              <a:gd name="connsiteX2" fmla="*/ 1508760 w 6857998"/>
              <a:gd name="connsiteY2" fmla="*/ 0 h 984885"/>
              <a:gd name="connsiteX3" fmla="*/ 2125979 w 6857998"/>
              <a:gd name="connsiteY3" fmla="*/ 0 h 984885"/>
              <a:gd name="connsiteX4" fmla="*/ 2811779 w 6857998"/>
              <a:gd name="connsiteY4" fmla="*/ 0 h 984885"/>
              <a:gd name="connsiteX5" fmla="*/ 3428999 w 6857998"/>
              <a:gd name="connsiteY5" fmla="*/ 0 h 984885"/>
              <a:gd name="connsiteX6" fmla="*/ 3909059 w 6857998"/>
              <a:gd name="connsiteY6" fmla="*/ 0 h 984885"/>
              <a:gd name="connsiteX7" fmla="*/ 4732019 w 6857998"/>
              <a:gd name="connsiteY7" fmla="*/ 0 h 984885"/>
              <a:gd name="connsiteX8" fmla="*/ 5280658 w 6857998"/>
              <a:gd name="connsiteY8" fmla="*/ 0 h 984885"/>
              <a:gd name="connsiteX9" fmla="*/ 5829298 w 6857998"/>
              <a:gd name="connsiteY9" fmla="*/ 0 h 984885"/>
              <a:gd name="connsiteX10" fmla="*/ 6857998 w 6857998"/>
              <a:gd name="connsiteY10" fmla="*/ 0 h 984885"/>
              <a:gd name="connsiteX11" fmla="*/ 6857998 w 6857998"/>
              <a:gd name="connsiteY11" fmla="*/ 462896 h 984885"/>
              <a:gd name="connsiteX12" fmla="*/ 6857998 w 6857998"/>
              <a:gd name="connsiteY12" fmla="*/ 984885 h 984885"/>
              <a:gd name="connsiteX13" fmla="*/ 6240778 w 6857998"/>
              <a:gd name="connsiteY13" fmla="*/ 984885 h 984885"/>
              <a:gd name="connsiteX14" fmla="*/ 5692138 w 6857998"/>
              <a:gd name="connsiteY14" fmla="*/ 984885 h 984885"/>
              <a:gd name="connsiteX15" fmla="*/ 5006339 w 6857998"/>
              <a:gd name="connsiteY15" fmla="*/ 984885 h 984885"/>
              <a:gd name="connsiteX16" fmla="*/ 4389119 w 6857998"/>
              <a:gd name="connsiteY16" fmla="*/ 984885 h 984885"/>
              <a:gd name="connsiteX17" fmla="*/ 3909059 w 6857998"/>
              <a:gd name="connsiteY17" fmla="*/ 984885 h 984885"/>
              <a:gd name="connsiteX18" fmla="*/ 3223259 w 6857998"/>
              <a:gd name="connsiteY18" fmla="*/ 984885 h 984885"/>
              <a:gd name="connsiteX19" fmla="*/ 2468879 w 6857998"/>
              <a:gd name="connsiteY19" fmla="*/ 984885 h 984885"/>
              <a:gd name="connsiteX20" fmla="*/ 1920239 w 6857998"/>
              <a:gd name="connsiteY20" fmla="*/ 984885 h 984885"/>
              <a:gd name="connsiteX21" fmla="*/ 1234440 w 6857998"/>
              <a:gd name="connsiteY21" fmla="*/ 984885 h 984885"/>
              <a:gd name="connsiteX22" fmla="*/ 0 w 6857998"/>
              <a:gd name="connsiteY22" fmla="*/ 984885 h 984885"/>
              <a:gd name="connsiteX23" fmla="*/ 0 w 6857998"/>
              <a:gd name="connsiteY23" fmla="*/ 472745 h 984885"/>
              <a:gd name="connsiteX24" fmla="*/ 0 w 6857998"/>
              <a:gd name="connsiteY24" fmla="*/ 0 h 984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857998" h="984885" extrusionOk="0">
                <a:moveTo>
                  <a:pt x="0" y="0"/>
                </a:moveTo>
                <a:cubicBezTo>
                  <a:pt x="374180" y="5126"/>
                  <a:pt x="445478" y="34899"/>
                  <a:pt x="822960" y="0"/>
                </a:cubicBezTo>
                <a:cubicBezTo>
                  <a:pt x="1200442" y="-34899"/>
                  <a:pt x="1370798" y="-22277"/>
                  <a:pt x="1508760" y="0"/>
                </a:cubicBezTo>
                <a:cubicBezTo>
                  <a:pt x="1646722" y="22277"/>
                  <a:pt x="1949984" y="15252"/>
                  <a:pt x="2125979" y="0"/>
                </a:cubicBezTo>
                <a:cubicBezTo>
                  <a:pt x="2301974" y="-15252"/>
                  <a:pt x="2664379" y="16245"/>
                  <a:pt x="2811779" y="0"/>
                </a:cubicBezTo>
                <a:cubicBezTo>
                  <a:pt x="2959179" y="-16245"/>
                  <a:pt x="3299930" y="-2188"/>
                  <a:pt x="3428999" y="0"/>
                </a:cubicBezTo>
                <a:cubicBezTo>
                  <a:pt x="3558068" y="2188"/>
                  <a:pt x="3674611" y="-2410"/>
                  <a:pt x="3909059" y="0"/>
                </a:cubicBezTo>
                <a:cubicBezTo>
                  <a:pt x="4143507" y="2410"/>
                  <a:pt x="4400551" y="-19922"/>
                  <a:pt x="4732019" y="0"/>
                </a:cubicBezTo>
                <a:cubicBezTo>
                  <a:pt x="5063487" y="19922"/>
                  <a:pt x="5077920" y="-24469"/>
                  <a:pt x="5280658" y="0"/>
                </a:cubicBezTo>
                <a:cubicBezTo>
                  <a:pt x="5483396" y="24469"/>
                  <a:pt x="5607376" y="-4732"/>
                  <a:pt x="5829298" y="0"/>
                </a:cubicBezTo>
                <a:cubicBezTo>
                  <a:pt x="6051220" y="4732"/>
                  <a:pt x="6498362" y="38998"/>
                  <a:pt x="6857998" y="0"/>
                </a:cubicBezTo>
                <a:cubicBezTo>
                  <a:pt x="6847688" y="114650"/>
                  <a:pt x="6838847" y="255103"/>
                  <a:pt x="6857998" y="462896"/>
                </a:cubicBezTo>
                <a:cubicBezTo>
                  <a:pt x="6877149" y="670689"/>
                  <a:pt x="6874033" y="842730"/>
                  <a:pt x="6857998" y="984885"/>
                </a:cubicBezTo>
                <a:cubicBezTo>
                  <a:pt x="6661043" y="958647"/>
                  <a:pt x="6449434" y="995376"/>
                  <a:pt x="6240778" y="984885"/>
                </a:cubicBezTo>
                <a:cubicBezTo>
                  <a:pt x="6032122" y="974394"/>
                  <a:pt x="5876311" y="961589"/>
                  <a:pt x="5692138" y="984885"/>
                </a:cubicBezTo>
                <a:cubicBezTo>
                  <a:pt x="5507965" y="1008181"/>
                  <a:pt x="5343551" y="983964"/>
                  <a:pt x="5006339" y="984885"/>
                </a:cubicBezTo>
                <a:cubicBezTo>
                  <a:pt x="4669127" y="985806"/>
                  <a:pt x="4584576" y="969495"/>
                  <a:pt x="4389119" y="984885"/>
                </a:cubicBezTo>
                <a:cubicBezTo>
                  <a:pt x="4193662" y="1000275"/>
                  <a:pt x="4090337" y="973597"/>
                  <a:pt x="3909059" y="984885"/>
                </a:cubicBezTo>
                <a:cubicBezTo>
                  <a:pt x="3727781" y="996173"/>
                  <a:pt x="3417336" y="1011361"/>
                  <a:pt x="3223259" y="984885"/>
                </a:cubicBezTo>
                <a:cubicBezTo>
                  <a:pt x="3029182" y="958409"/>
                  <a:pt x="2726976" y="1018737"/>
                  <a:pt x="2468879" y="984885"/>
                </a:cubicBezTo>
                <a:cubicBezTo>
                  <a:pt x="2210782" y="951033"/>
                  <a:pt x="2076060" y="997386"/>
                  <a:pt x="1920239" y="984885"/>
                </a:cubicBezTo>
                <a:cubicBezTo>
                  <a:pt x="1764418" y="972384"/>
                  <a:pt x="1459197" y="996691"/>
                  <a:pt x="1234440" y="984885"/>
                </a:cubicBezTo>
                <a:cubicBezTo>
                  <a:pt x="1009683" y="973079"/>
                  <a:pt x="412502" y="985774"/>
                  <a:pt x="0" y="984885"/>
                </a:cubicBezTo>
                <a:cubicBezTo>
                  <a:pt x="-15697" y="826032"/>
                  <a:pt x="20357" y="585161"/>
                  <a:pt x="0" y="472745"/>
                </a:cubicBezTo>
                <a:cubicBezTo>
                  <a:pt x="-20357" y="360329"/>
                  <a:pt x="20455" y="167123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4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50714378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 anchor="t">
            <a:spAutoFit/>
          </a:bodyPr>
          <a:lstStyle/>
          <a:p>
            <a:pPr algn="ctr"/>
            <a:endParaRPr lang="es-GT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/>
            <a:r>
              <a:rPr lang="es-MX" sz="4000" b="0" i="0" u="none" strike="noStrike" baseline="0" dirty="0">
                <a:solidFill>
                  <a:schemeClr val="bg1"/>
                </a:solidFill>
                <a:latin typeface="Agency FB" panose="020B0503020202020204" pitchFamily="34" charset="0"/>
              </a:rPr>
              <a:t>Que es Polimorfismo </a:t>
            </a:r>
            <a:endParaRPr lang="es-GT" sz="4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4EA1039-0B31-FBE5-ADE3-03D46A33E69D}"/>
              </a:ext>
            </a:extLst>
          </p:cNvPr>
          <p:cNvSpPr txBox="1"/>
          <p:nvPr/>
        </p:nvSpPr>
        <p:spPr>
          <a:xfrm>
            <a:off x="11758613" y="6211669"/>
            <a:ext cx="433387" cy="646331"/>
          </a:xfrm>
          <a:custGeom>
            <a:avLst/>
            <a:gdLst>
              <a:gd name="connsiteX0" fmla="*/ 0 w 433387"/>
              <a:gd name="connsiteY0" fmla="*/ 0 h 646331"/>
              <a:gd name="connsiteX1" fmla="*/ 433387 w 433387"/>
              <a:gd name="connsiteY1" fmla="*/ 0 h 646331"/>
              <a:gd name="connsiteX2" fmla="*/ 433387 w 433387"/>
              <a:gd name="connsiteY2" fmla="*/ 646331 h 646331"/>
              <a:gd name="connsiteX3" fmla="*/ 0 w 433387"/>
              <a:gd name="connsiteY3" fmla="*/ 646331 h 646331"/>
              <a:gd name="connsiteX4" fmla="*/ 0 w 433387"/>
              <a:gd name="connsiteY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387" h="646331" extrusionOk="0">
                <a:moveTo>
                  <a:pt x="0" y="0"/>
                </a:moveTo>
                <a:cubicBezTo>
                  <a:pt x="134308" y="-15102"/>
                  <a:pt x="299047" y="6709"/>
                  <a:pt x="433387" y="0"/>
                </a:cubicBezTo>
                <a:cubicBezTo>
                  <a:pt x="456518" y="320597"/>
                  <a:pt x="424978" y="379053"/>
                  <a:pt x="433387" y="646331"/>
                </a:cubicBezTo>
                <a:cubicBezTo>
                  <a:pt x="229027" y="638357"/>
                  <a:pt x="166024" y="635383"/>
                  <a:pt x="0" y="646331"/>
                </a:cubicBezTo>
                <a:cubicBezTo>
                  <a:pt x="30966" y="474618"/>
                  <a:pt x="-24432" y="295021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87998183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s-GT" sz="3600" dirty="0">
                <a:solidFill>
                  <a:schemeClr val="accent4"/>
                </a:solidFill>
                <a:latin typeface="Bell MT" panose="02020503060305020303" pitchFamily="18" charset="0"/>
              </a:rPr>
              <a:t>4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44C60D91-21D0-D8F5-2D6F-6A1C3F80AF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912" y="-3"/>
            <a:ext cx="3189181" cy="178594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B92A8C7-10A0-3B10-76F4-5440378626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346" y="1735930"/>
            <a:ext cx="8439150" cy="4629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46C89FB1-D703-01B5-77FE-482143AF5F16}"/>
              </a:ext>
            </a:extLst>
          </p:cNvPr>
          <p:cNvSpPr/>
          <p:nvPr/>
        </p:nvSpPr>
        <p:spPr>
          <a:xfrm>
            <a:off x="2206892" y="1735925"/>
            <a:ext cx="8439149" cy="4629150"/>
          </a:xfrm>
          <a:custGeom>
            <a:avLst/>
            <a:gdLst>
              <a:gd name="connsiteX0" fmla="*/ 0 w 8439149"/>
              <a:gd name="connsiteY0" fmla="*/ 0 h 4629150"/>
              <a:gd name="connsiteX1" fmla="*/ 647001 w 8439149"/>
              <a:gd name="connsiteY1" fmla="*/ 0 h 4629150"/>
              <a:gd name="connsiteX2" fmla="*/ 1378394 w 8439149"/>
              <a:gd name="connsiteY2" fmla="*/ 0 h 4629150"/>
              <a:gd name="connsiteX3" fmla="*/ 2025396 w 8439149"/>
              <a:gd name="connsiteY3" fmla="*/ 0 h 4629150"/>
              <a:gd name="connsiteX4" fmla="*/ 2503614 w 8439149"/>
              <a:gd name="connsiteY4" fmla="*/ 0 h 4629150"/>
              <a:gd name="connsiteX5" fmla="*/ 3235007 w 8439149"/>
              <a:gd name="connsiteY5" fmla="*/ 0 h 4629150"/>
              <a:gd name="connsiteX6" fmla="*/ 3628834 w 8439149"/>
              <a:gd name="connsiteY6" fmla="*/ 0 h 4629150"/>
              <a:gd name="connsiteX7" fmla="*/ 4022661 w 8439149"/>
              <a:gd name="connsiteY7" fmla="*/ 0 h 4629150"/>
              <a:gd name="connsiteX8" fmla="*/ 4500879 w 8439149"/>
              <a:gd name="connsiteY8" fmla="*/ 0 h 4629150"/>
              <a:gd name="connsiteX9" fmla="*/ 5232272 w 8439149"/>
              <a:gd name="connsiteY9" fmla="*/ 0 h 4629150"/>
              <a:gd name="connsiteX10" fmla="*/ 5879274 w 8439149"/>
              <a:gd name="connsiteY10" fmla="*/ 0 h 4629150"/>
              <a:gd name="connsiteX11" fmla="*/ 6357492 w 8439149"/>
              <a:gd name="connsiteY11" fmla="*/ 0 h 4629150"/>
              <a:gd name="connsiteX12" fmla="*/ 6835711 w 8439149"/>
              <a:gd name="connsiteY12" fmla="*/ 0 h 4629150"/>
              <a:gd name="connsiteX13" fmla="*/ 7229538 w 8439149"/>
              <a:gd name="connsiteY13" fmla="*/ 0 h 4629150"/>
              <a:gd name="connsiteX14" fmla="*/ 7707756 w 8439149"/>
              <a:gd name="connsiteY14" fmla="*/ 0 h 4629150"/>
              <a:gd name="connsiteX15" fmla="*/ 8439149 w 8439149"/>
              <a:gd name="connsiteY15" fmla="*/ 0 h 4629150"/>
              <a:gd name="connsiteX16" fmla="*/ 8439149 w 8439149"/>
              <a:gd name="connsiteY16" fmla="*/ 486061 h 4629150"/>
              <a:gd name="connsiteX17" fmla="*/ 8439149 w 8439149"/>
              <a:gd name="connsiteY17" fmla="*/ 1064705 h 4629150"/>
              <a:gd name="connsiteX18" fmla="*/ 8439149 w 8439149"/>
              <a:gd name="connsiteY18" fmla="*/ 1689640 h 4629150"/>
              <a:gd name="connsiteX19" fmla="*/ 8439149 w 8439149"/>
              <a:gd name="connsiteY19" fmla="*/ 2221992 h 4629150"/>
              <a:gd name="connsiteX20" fmla="*/ 8439149 w 8439149"/>
              <a:gd name="connsiteY20" fmla="*/ 2846927 h 4629150"/>
              <a:gd name="connsiteX21" fmla="*/ 8439149 w 8439149"/>
              <a:gd name="connsiteY21" fmla="*/ 3332988 h 4629150"/>
              <a:gd name="connsiteX22" fmla="*/ 8439149 w 8439149"/>
              <a:gd name="connsiteY22" fmla="*/ 3911632 h 4629150"/>
              <a:gd name="connsiteX23" fmla="*/ 8439149 w 8439149"/>
              <a:gd name="connsiteY23" fmla="*/ 4629150 h 4629150"/>
              <a:gd name="connsiteX24" fmla="*/ 8045322 w 8439149"/>
              <a:gd name="connsiteY24" fmla="*/ 4629150 h 4629150"/>
              <a:gd name="connsiteX25" fmla="*/ 7651495 w 8439149"/>
              <a:gd name="connsiteY25" fmla="*/ 4629150 h 4629150"/>
              <a:gd name="connsiteX26" fmla="*/ 7173277 w 8439149"/>
              <a:gd name="connsiteY26" fmla="*/ 4629150 h 4629150"/>
              <a:gd name="connsiteX27" fmla="*/ 6695058 w 8439149"/>
              <a:gd name="connsiteY27" fmla="*/ 4629150 h 4629150"/>
              <a:gd name="connsiteX28" fmla="*/ 5963665 w 8439149"/>
              <a:gd name="connsiteY28" fmla="*/ 4629150 h 4629150"/>
              <a:gd name="connsiteX29" fmla="*/ 5485447 w 8439149"/>
              <a:gd name="connsiteY29" fmla="*/ 4629150 h 4629150"/>
              <a:gd name="connsiteX30" fmla="*/ 4754054 w 8439149"/>
              <a:gd name="connsiteY30" fmla="*/ 4629150 h 4629150"/>
              <a:gd name="connsiteX31" fmla="*/ 4360227 w 8439149"/>
              <a:gd name="connsiteY31" fmla="*/ 4629150 h 4629150"/>
              <a:gd name="connsiteX32" fmla="*/ 3713226 w 8439149"/>
              <a:gd name="connsiteY32" fmla="*/ 4629150 h 4629150"/>
              <a:gd name="connsiteX33" fmla="*/ 3235007 w 8439149"/>
              <a:gd name="connsiteY33" fmla="*/ 4629150 h 4629150"/>
              <a:gd name="connsiteX34" fmla="*/ 2588006 w 8439149"/>
              <a:gd name="connsiteY34" fmla="*/ 4629150 h 4629150"/>
              <a:gd name="connsiteX35" fmla="*/ 2194179 w 8439149"/>
              <a:gd name="connsiteY35" fmla="*/ 4629150 h 4629150"/>
              <a:gd name="connsiteX36" fmla="*/ 1631569 w 8439149"/>
              <a:gd name="connsiteY36" fmla="*/ 4629150 h 4629150"/>
              <a:gd name="connsiteX37" fmla="*/ 1068959 w 8439149"/>
              <a:gd name="connsiteY37" fmla="*/ 4629150 h 4629150"/>
              <a:gd name="connsiteX38" fmla="*/ 0 w 8439149"/>
              <a:gd name="connsiteY38" fmla="*/ 4629150 h 4629150"/>
              <a:gd name="connsiteX39" fmla="*/ 0 w 8439149"/>
              <a:gd name="connsiteY39" fmla="*/ 3957923 h 4629150"/>
              <a:gd name="connsiteX40" fmla="*/ 0 w 8439149"/>
              <a:gd name="connsiteY40" fmla="*/ 3471863 h 4629150"/>
              <a:gd name="connsiteX41" fmla="*/ 0 w 8439149"/>
              <a:gd name="connsiteY41" fmla="*/ 2846927 h 4629150"/>
              <a:gd name="connsiteX42" fmla="*/ 0 w 8439149"/>
              <a:gd name="connsiteY42" fmla="*/ 2314575 h 4629150"/>
              <a:gd name="connsiteX43" fmla="*/ 0 w 8439149"/>
              <a:gd name="connsiteY43" fmla="*/ 1874806 h 4629150"/>
              <a:gd name="connsiteX44" fmla="*/ 0 w 8439149"/>
              <a:gd name="connsiteY44" fmla="*/ 1296162 h 4629150"/>
              <a:gd name="connsiteX45" fmla="*/ 0 w 8439149"/>
              <a:gd name="connsiteY45" fmla="*/ 624935 h 4629150"/>
              <a:gd name="connsiteX46" fmla="*/ 0 w 8439149"/>
              <a:gd name="connsiteY46" fmla="*/ 0 h 462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8439149" h="4629150" extrusionOk="0">
                <a:moveTo>
                  <a:pt x="0" y="0"/>
                </a:moveTo>
                <a:cubicBezTo>
                  <a:pt x="285052" y="-48037"/>
                  <a:pt x="337124" y="75834"/>
                  <a:pt x="647001" y="0"/>
                </a:cubicBezTo>
                <a:cubicBezTo>
                  <a:pt x="956878" y="-75834"/>
                  <a:pt x="1174849" y="75497"/>
                  <a:pt x="1378394" y="0"/>
                </a:cubicBezTo>
                <a:cubicBezTo>
                  <a:pt x="1581939" y="-75497"/>
                  <a:pt x="1740889" y="16537"/>
                  <a:pt x="2025396" y="0"/>
                </a:cubicBezTo>
                <a:cubicBezTo>
                  <a:pt x="2309903" y="-16537"/>
                  <a:pt x="2406608" y="21881"/>
                  <a:pt x="2503614" y="0"/>
                </a:cubicBezTo>
                <a:cubicBezTo>
                  <a:pt x="2600620" y="-21881"/>
                  <a:pt x="2909658" y="83300"/>
                  <a:pt x="3235007" y="0"/>
                </a:cubicBezTo>
                <a:cubicBezTo>
                  <a:pt x="3560356" y="-83300"/>
                  <a:pt x="3533813" y="39194"/>
                  <a:pt x="3628834" y="0"/>
                </a:cubicBezTo>
                <a:cubicBezTo>
                  <a:pt x="3723855" y="-39194"/>
                  <a:pt x="3901723" y="1120"/>
                  <a:pt x="4022661" y="0"/>
                </a:cubicBezTo>
                <a:cubicBezTo>
                  <a:pt x="4143599" y="-1120"/>
                  <a:pt x="4338154" y="40178"/>
                  <a:pt x="4500879" y="0"/>
                </a:cubicBezTo>
                <a:cubicBezTo>
                  <a:pt x="4663604" y="-40178"/>
                  <a:pt x="4942317" y="45264"/>
                  <a:pt x="5232272" y="0"/>
                </a:cubicBezTo>
                <a:cubicBezTo>
                  <a:pt x="5522227" y="-45264"/>
                  <a:pt x="5562828" y="35615"/>
                  <a:pt x="5879274" y="0"/>
                </a:cubicBezTo>
                <a:cubicBezTo>
                  <a:pt x="6195720" y="-35615"/>
                  <a:pt x="6152990" y="28708"/>
                  <a:pt x="6357492" y="0"/>
                </a:cubicBezTo>
                <a:cubicBezTo>
                  <a:pt x="6561994" y="-28708"/>
                  <a:pt x="6671032" y="29654"/>
                  <a:pt x="6835711" y="0"/>
                </a:cubicBezTo>
                <a:cubicBezTo>
                  <a:pt x="7000390" y="-29654"/>
                  <a:pt x="7112956" y="18889"/>
                  <a:pt x="7229538" y="0"/>
                </a:cubicBezTo>
                <a:cubicBezTo>
                  <a:pt x="7346120" y="-18889"/>
                  <a:pt x="7586812" y="46004"/>
                  <a:pt x="7707756" y="0"/>
                </a:cubicBezTo>
                <a:cubicBezTo>
                  <a:pt x="7828700" y="-46004"/>
                  <a:pt x="8277506" y="79189"/>
                  <a:pt x="8439149" y="0"/>
                </a:cubicBezTo>
                <a:cubicBezTo>
                  <a:pt x="8465718" y="225171"/>
                  <a:pt x="8398522" y="253349"/>
                  <a:pt x="8439149" y="486061"/>
                </a:cubicBezTo>
                <a:cubicBezTo>
                  <a:pt x="8479776" y="718773"/>
                  <a:pt x="8425072" y="821242"/>
                  <a:pt x="8439149" y="1064705"/>
                </a:cubicBezTo>
                <a:cubicBezTo>
                  <a:pt x="8453226" y="1308168"/>
                  <a:pt x="8370930" y="1453596"/>
                  <a:pt x="8439149" y="1689640"/>
                </a:cubicBezTo>
                <a:cubicBezTo>
                  <a:pt x="8507368" y="1925685"/>
                  <a:pt x="8401276" y="2014042"/>
                  <a:pt x="8439149" y="2221992"/>
                </a:cubicBezTo>
                <a:cubicBezTo>
                  <a:pt x="8477022" y="2429942"/>
                  <a:pt x="8391457" y="2545684"/>
                  <a:pt x="8439149" y="2846927"/>
                </a:cubicBezTo>
                <a:cubicBezTo>
                  <a:pt x="8486841" y="3148171"/>
                  <a:pt x="8400058" y="3198154"/>
                  <a:pt x="8439149" y="3332988"/>
                </a:cubicBezTo>
                <a:cubicBezTo>
                  <a:pt x="8478240" y="3467822"/>
                  <a:pt x="8433599" y="3768649"/>
                  <a:pt x="8439149" y="3911632"/>
                </a:cubicBezTo>
                <a:cubicBezTo>
                  <a:pt x="8444699" y="4054615"/>
                  <a:pt x="8435316" y="4320710"/>
                  <a:pt x="8439149" y="4629150"/>
                </a:cubicBezTo>
                <a:cubicBezTo>
                  <a:pt x="8312698" y="4648197"/>
                  <a:pt x="8189102" y="4585004"/>
                  <a:pt x="8045322" y="4629150"/>
                </a:cubicBezTo>
                <a:cubicBezTo>
                  <a:pt x="7901542" y="4673296"/>
                  <a:pt x="7738452" y="4620230"/>
                  <a:pt x="7651495" y="4629150"/>
                </a:cubicBezTo>
                <a:cubicBezTo>
                  <a:pt x="7564538" y="4638070"/>
                  <a:pt x="7303874" y="4573248"/>
                  <a:pt x="7173277" y="4629150"/>
                </a:cubicBezTo>
                <a:cubicBezTo>
                  <a:pt x="7042680" y="4685052"/>
                  <a:pt x="6875116" y="4579847"/>
                  <a:pt x="6695058" y="4629150"/>
                </a:cubicBezTo>
                <a:cubicBezTo>
                  <a:pt x="6515000" y="4678453"/>
                  <a:pt x="6302608" y="4549666"/>
                  <a:pt x="5963665" y="4629150"/>
                </a:cubicBezTo>
                <a:cubicBezTo>
                  <a:pt x="5624722" y="4708634"/>
                  <a:pt x="5639727" y="4612790"/>
                  <a:pt x="5485447" y="4629150"/>
                </a:cubicBezTo>
                <a:cubicBezTo>
                  <a:pt x="5331167" y="4645510"/>
                  <a:pt x="4932264" y="4583417"/>
                  <a:pt x="4754054" y="4629150"/>
                </a:cubicBezTo>
                <a:cubicBezTo>
                  <a:pt x="4575844" y="4674883"/>
                  <a:pt x="4544418" y="4622332"/>
                  <a:pt x="4360227" y="4629150"/>
                </a:cubicBezTo>
                <a:cubicBezTo>
                  <a:pt x="4176036" y="4635968"/>
                  <a:pt x="3941733" y="4617323"/>
                  <a:pt x="3713226" y="4629150"/>
                </a:cubicBezTo>
                <a:cubicBezTo>
                  <a:pt x="3484719" y="4640977"/>
                  <a:pt x="3340274" y="4621899"/>
                  <a:pt x="3235007" y="4629150"/>
                </a:cubicBezTo>
                <a:cubicBezTo>
                  <a:pt x="3129740" y="4636401"/>
                  <a:pt x="2828994" y="4604577"/>
                  <a:pt x="2588006" y="4629150"/>
                </a:cubicBezTo>
                <a:cubicBezTo>
                  <a:pt x="2347018" y="4653723"/>
                  <a:pt x="2322426" y="4610869"/>
                  <a:pt x="2194179" y="4629150"/>
                </a:cubicBezTo>
                <a:cubicBezTo>
                  <a:pt x="2065932" y="4647431"/>
                  <a:pt x="1797534" y="4569069"/>
                  <a:pt x="1631569" y="4629150"/>
                </a:cubicBezTo>
                <a:cubicBezTo>
                  <a:pt x="1465604" y="4689231"/>
                  <a:pt x="1256529" y="4590447"/>
                  <a:pt x="1068959" y="4629150"/>
                </a:cubicBezTo>
                <a:cubicBezTo>
                  <a:pt x="881389" y="4667853"/>
                  <a:pt x="530055" y="4542197"/>
                  <a:pt x="0" y="4629150"/>
                </a:cubicBezTo>
                <a:cubicBezTo>
                  <a:pt x="-60717" y="4405846"/>
                  <a:pt x="10736" y="4222710"/>
                  <a:pt x="0" y="3957923"/>
                </a:cubicBezTo>
                <a:cubicBezTo>
                  <a:pt x="-10736" y="3693136"/>
                  <a:pt x="57796" y="3594604"/>
                  <a:pt x="0" y="3471863"/>
                </a:cubicBezTo>
                <a:cubicBezTo>
                  <a:pt x="-57796" y="3349122"/>
                  <a:pt x="74017" y="3102886"/>
                  <a:pt x="0" y="2846927"/>
                </a:cubicBezTo>
                <a:cubicBezTo>
                  <a:pt x="-74017" y="2590968"/>
                  <a:pt x="62558" y="2567282"/>
                  <a:pt x="0" y="2314575"/>
                </a:cubicBezTo>
                <a:cubicBezTo>
                  <a:pt x="-62558" y="2061868"/>
                  <a:pt x="20892" y="2055300"/>
                  <a:pt x="0" y="1874806"/>
                </a:cubicBezTo>
                <a:cubicBezTo>
                  <a:pt x="-20892" y="1694312"/>
                  <a:pt x="23277" y="1462061"/>
                  <a:pt x="0" y="1296162"/>
                </a:cubicBezTo>
                <a:cubicBezTo>
                  <a:pt x="-23277" y="1130263"/>
                  <a:pt x="57765" y="817311"/>
                  <a:pt x="0" y="624935"/>
                </a:cubicBezTo>
                <a:cubicBezTo>
                  <a:pt x="-57765" y="432559"/>
                  <a:pt x="27117" y="273144"/>
                  <a:pt x="0" y="0"/>
                </a:cubicBezTo>
                <a:close/>
              </a:path>
            </a:pathLst>
          </a:custGeom>
          <a:noFill/>
          <a:ln w="571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8059293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2371274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Single"/>
        <p:sndAc>
          <p:stSnd>
            <p:snd r:embed="rId2" name="click.wav"/>
          </p:stSnd>
        </p:sndAc>
      </p:transition>
    </mc:Choice>
    <mc:Fallback>
      <p:transition spd="slow">
        <p:fade/>
        <p:sndAc>
          <p:stSnd>
            <p:snd r:embed="rId2" name="click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47D512E-ACFD-7934-F6B2-1E0B87AFF4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00"/>
          <a:stretch/>
        </p:blipFill>
        <p:spPr>
          <a:xfrm>
            <a:off x="922974" y="-3"/>
            <a:ext cx="11269026" cy="689758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9F6B596-B7B4-F366-6BF1-C56B49E369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224" y="4866907"/>
            <a:ext cx="8122681" cy="20306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05BF962-0703-2695-B051-02FF010E25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956" y="235190"/>
            <a:ext cx="1179530" cy="117953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6476AD75-8B02-C24C-3E72-73724E5CAAA4}"/>
              </a:ext>
            </a:extLst>
          </p:cNvPr>
          <p:cNvSpPr/>
          <p:nvPr/>
        </p:nvSpPr>
        <p:spPr>
          <a:xfrm>
            <a:off x="-61912" y="0"/>
            <a:ext cx="96798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3C2B6CB-D08B-6A1F-4B58-9FBAE6983914}"/>
              </a:ext>
            </a:extLst>
          </p:cNvPr>
          <p:cNvSpPr txBox="1"/>
          <p:nvPr/>
        </p:nvSpPr>
        <p:spPr>
          <a:xfrm rot="16200000">
            <a:off x="-3006920" y="2936560"/>
            <a:ext cx="6857998" cy="984885"/>
          </a:xfrm>
          <a:custGeom>
            <a:avLst/>
            <a:gdLst>
              <a:gd name="connsiteX0" fmla="*/ 0 w 6857998"/>
              <a:gd name="connsiteY0" fmla="*/ 0 h 984885"/>
              <a:gd name="connsiteX1" fmla="*/ 822960 w 6857998"/>
              <a:gd name="connsiteY1" fmla="*/ 0 h 984885"/>
              <a:gd name="connsiteX2" fmla="*/ 1508760 w 6857998"/>
              <a:gd name="connsiteY2" fmla="*/ 0 h 984885"/>
              <a:gd name="connsiteX3" fmla="*/ 2125979 w 6857998"/>
              <a:gd name="connsiteY3" fmla="*/ 0 h 984885"/>
              <a:gd name="connsiteX4" fmla="*/ 2811779 w 6857998"/>
              <a:gd name="connsiteY4" fmla="*/ 0 h 984885"/>
              <a:gd name="connsiteX5" fmla="*/ 3428999 w 6857998"/>
              <a:gd name="connsiteY5" fmla="*/ 0 h 984885"/>
              <a:gd name="connsiteX6" fmla="*/ 3909059 w 6857998"/>
              <a:gd name="connsiteY6" fmla="*/ 0 h 984885"/>
              <a:gd name="connsiteX7" fmla="*/ 4732019 w 6857998"/>
              <a:gd name="connsiteY7" fmla="*/ 0 h 984885"/>
              <a:gd name="connsiteX8" fmla="*/ 5280658 w 6857998"/>
              <a:gd name="connsiteY8" fmla="*/ 0 h 984885"/>
              <a:gd name="connsiteX9" fmla="*/ 5829298 w 6857998"/>
              <a:gd name="connsiteY9" fmla="*/ 0 h 984885"/>
              <a:gd name="connsiteX10" fmla="*/ 6857998 w 6857998"/>
              <a:gd name="connsiteY10" fmla="*/ 0 h 984885"/>
              <a:gd name="connsiteX11" fmla="*/ 6857998 w 6857998"/>
              <a:gd name="connsiteY11" fmla="*/ 462896 h 984885"/>
              <a:gd name="connsiteX12" fmla="*/ 6857998 w 6857998"/>
              <a:gd name="connsiteY12" fmla="*/ 984885 h 984885"/>
              <a:gd name="connsiteX13" fmla="*/ 6240778 w 6857998"/>
              <a:gd name="connsiteY13" fmla="*/ 984885 h 984885"/>
              <a:gd name="connsiteX14" fmla="*/ 5692138 w 6857998"/>
              <a:gd name="connsiteY14" fmla="*/ 984885 h 984885"/>
              <a:gd name="connsiteX15" fmla="*/ 5006339 w 6857998"/>
              <a:gd name="connsiteY15" fmla="*/ 984885 h 984885"/>
              <a:gd name="connsiteX16" fmla="*/ 4389119 w 6857998"/>
              <a:gd name="connsiteY16" fmla="*/ 984885 h 984885"/>
              <a:gd name="connsiteX17" fmla="*/ 3909059 w 6857998"/>
              <a:gd name="connsiteY17" fmla="*/ 984885 h 984885"/>
              <a:gd name="connsiteX18" fmla="*/ 3223259 w 6857998"/>
              <a:gd name="connsiteY18" fmla="*/ 984885 h 984885"/>
              <a:gd name="connsiteX19" fmla="*/ 2468879 w 6857998"/>
              <a:gd name="connsiteY19" fmla="*/ 984885 h 984885"/>
              <a:gd name="connsiteX20" fmla="*/ 1920239 w 6857998"/>
              <a:gd name="connsiteY20" fmla="*/ 984885 h 984885"/>
              <a:gd name="connsiteX21" fmla="*/ 1234440 w 6857998"/>
              <a:gd name="connsiteY21" fmla="*/ 984885 h 984885"/>
              <a:gd name="connsiteX22" fmla="*/ 0 w 6857998"/>
              <a:gd name="connsiteY22" fmla="*/ 984885 h 984885"/>
              <a:gd name="connsiteX23" fmla="*/ 0 w 6857998"/>
              <a:gd name="connsiteY23" fmla="*/ 472745 h 984885"/>
              <a:gd name="connsiteX24" fmla="*/ 0 w 6857998"/>
              <a:gd name="connsiteY24" fmla="*/ 0 h 984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857998" h="984885" extrusionOk="0">
                <a:moveTo>
                  <a:pt x="0" y="0"/>
                </a:moveTo>
                <a:cubicBezTo>
                  <a:pt x="374180" y="5126"/>
                  <a:pt x="445478" y="34899"/>
                  <a:pt x="822960" y="0"/>
                </a:cubicBezTo>
                <a:cubicBezTo>
                  <a:pt x="1200442" y="-34899"/>
                  <a:pt x="1370798" y="-22277"/>
                  <a:pt x="1508760" y="0"/>
                </a:cubicBezTo>
                <a:cubicBezTo>
                  <a:pt x="1646722" y="22277"/>
                  <a:pt x="1949984" y="15252"/>
                  <a:pt x="2125979" y="0"/>
                </a:cubicBezTo>
                <a:cubicBezTo>
                  <a:pt x="2301974" y="-15252"/>
                  <a:pt x="2664379" y="16245"/>
                  <a:pt x="2811779" y="0"/>
                </a:cubicBezTo>
                <a:cubicBezTo>
                  <a:pt x="2959179" y="-16245"/>
                  <a:pt x="3299930" y="-2188"/>
                  <a:pt x="3428999" y="0"/>
                </a:cubicBezTo>
                <a:cubicBezTo>
                  <a:pt x="3558068" y="2188"/>
                  <a:pt x="3674611" y="-2410"/>
                  <a:pt x="3909059" y="0"/>
                </a:cubicBezTo>
                <a:cubicBezTo>
                  <a:pt x="4143507" y="2410"/>
                  <a:pt x="4400551" y="-19922"/>
                  <a:pt x="4732019" y="0"/>
                </a:cubicBezTo>
                <a:cubicBezTo>
                  <a:pt x="5063487" y="19922"/>
                  <a:pt x="5077920" y="-24469"/>
                  <a:pt x="5280658" y="0"/>
                </a:cubicBezTo>
                <a:cubicBezTo>
                  <a:pt x="5483396" y="24469"/>
                  <a:pt x="5607376" y="-4732"/>
                  <a:pt x="5829298" y="0"/>
                </a:cubicBezTo>
                <a:cubicBezTo>
                  <a:pt x="6051220" y="4732"/>
                  <a:pt x="6498362" y="38998"/>
                  <a:pt x="6857998" y="0"/>
                </a:cubicBezTo>
                <a:cubicBezTo>
                  <a:pt x="6847688" y="114650"/>
                  <a:pt x="6838847" y="255103"/>
                  <a:pt x="6857998" y="462896"/>
                </a:cubicBezTo>
                <a:cubicBezTo>
                  <a:pt x="6877149" y="670689"/>
                  <a:pt x="6874033" y="842730"/>
                  <a:pt x="6857998" y="984885"/>
                </a:cubicBezTo>
                <a:cubicBezTo>
                  <a:pt x="6661043" y="958647"/>
                  <a:pt x="6449434" y="995376"/>
                  <a:pt x="6240778" y="984885"/>
                </a:cubicBezTo>
                <a:cubicBezTo>
                  <a:pt x="6032122" y="974394"/>
                  <a:pt x="5876311" y="961589"/>
                  <a:pt x="5692138" y="984885"/>
                </a:cubicBezTo>
                <a:cubicBezTo>
                  <a:pt x="5507965" y="1008181"/>
                  <a:pt x="5343551" y="983964"/>
                  <a:pt x="5006339" y="984885"/>
                </a:cubicBezTo>
                <a:cubicBezTo>
                  <a:pt x="4669127" y="985806"/>
                  <a:pt x="4584576" y="969495"/>
                  <a:pt x="4389119" y="984885"/>
                </a:cubicBezTo>
                <a:cubicBezTo>
                  <a:pt x="4193662" y="1000275"/>
                  <a:pt x="4090337" y="973597"/>
                  <a:pt x="3909059" y="984885"/>
                </a:cubicBezTo>
                <a:cubicBezTo>
                  <a:pt x="3727781" y="996173"/>
                  <a:pt x="3417336" y="1011361"/>
                  <a:pt x="3223259" y="984885"/>
                </a:cubicBezTo>
                <a:cubicBezTo>
                  <a:pt x="3029182" y="958409"/>
                  <a:pt x="2726976" y="1018737"/>
                  <a:pt x="2468879" y="984885"/>
                </a:cubicBezTo>
                <a:cubicBezTo>
                  <a:pt x="2210782" y="951033"/>
                  <a:pt x="2076060" y="997386"/>
                  <a:pt x="1920239" y="984885"/>
                </a:cubicBezTo>
                <a:cubicBezTo>
                  <a:pt x="1764418" y="972384"/>
                  <a:pt x="1459197" y="996691"/>
                  <a:pt x="1234440" y="984885"/>
                </a:cubicBezTo>
                <a:cubicBezTo>
                  <a:pt x="1009683" y="973079"/>
                  <a:pt x="412502" y="985774"/>
                  <a:pt x="0" y="984885"/>
                </a:cubicBezTo>
                <a:cubicBezTo>
                  <a:pt x="-15697" y="826032"/>
                  <a:pt x="20357" y="585161"/>
                  <a:pt x="0" y="472745"/>
                </a:cubicBezTo>
                <a:cubicBezTo>
                  <a:pt x="-20357" y="360329"/>
                  <a:pt x="20455" y="167123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4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50714378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 anchor="t">
            <a:spAutoFit/>
          </a:bodyPr>
          <a:lstStyle/>
          <a:p>
            <a:pPr algn="ctr"/>
            <a:endParaRPr lang="es-GT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/>
            <a:r>
              <a:rPr lang="es-MX" sz="4000" b="0" i="0" u="none" strike="noStrike" baseline="0" dirty="0">
                <a:solidFill>
                  <a:schemeClr val="bg1"/>
                </a:solidFill>
                <a:latin typeface="Agency FB" panose="020B0503020202020204" pitchFamily="34" charset="0"/>
              </a:rPr>
              <a:t>Que es Encapsulación</a:t>
            </a:r>
            <a:endParaRPr lang="es-GT" sz="4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4EA1039-0B31-FBE5-ADE3-03D46A33E69D}"/>
              </a:ext>
            </a:extLst>
          </p:cNvPr>
          <p:cNvSpPr txBox="1"/>
          <p:nvPr/>
        </p:nvSpPr>
        <p:spPr>
          <a:xfrm>
            <a:off x="11758613" y="6211669"/>
            <a:ext cx="433387" cy="646331"/>
          </a:xfrm>
          <a:custGeom>
            <a:avLst/>
            <a:gdLst>
              <a:gd name="connsiteX0" fmla="*/ 0 w 433387"/>
              <a:gd name="connsiteY0" fmla="*/ 0 h 646331"/>
              <a:gd name="connsiteX1" fmla="*/ 433387 w 433387"/>
              <a:gd name="connsiteY1" fmla="*/ 0 h 646331"/>
              <a:gd name="connsiteX2" fmla="*/ 433387 w 433387"/>
              <a:gd name="connsiteY2" fmla="*/ 646331 h 646331"/>
              <a:gd name="connsiteX3" fmla="*/ 0 w 433387"/>
              <a:gd name="connsiteY3" fmla="*/ 646331 h 646331"/>
              <a:gd name="connsiteX4" fmla="*/ 0 w 433387"/>
              <a:gd name="connsiteY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387" h="646331" extrusionOk="0">
                <a:moveTo>
                  <a:pt x="0" y="0"/>
                </a:moveTo>
                <a:cubicBezTo>
                  <a:pt x="134308" y="-15102"/>
                  <a:pt x="299047" y="6709"/>
                  <a:pt x="433387" y="0"/>
                </a:cubicBezTo>
                <a:cubicBezTo>
                  <a:pt x="456518" y="320597"/>
                  <a:pt x="424978" y="379053"/>
                  <a:pt x="433387" y="646331"/>
                </a:cubicBezTo>
                <a:cubicBezTo>
                  <a:pt x="229027" y="638357"/>
                  <a:pt x="166024" y="635383"/>
                  <a:pt x="0" y="646331"/>
                </a:cubicBezTo>
                <a:cubicBezTo>
                  <a:pt x="30966" y="474618"/>
                  <a:pt x="-24432" y="295021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87998183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s-GT" sz="3600" dirty="0">
                <a:solidFill>
                  <a:schemeClr val="accent4"/>
                </a:solidFill>
                <a:latin typeface="Bell MT" panose="02020503060305020303" pitchFamily="18" charset="0"/>
              </a:rPr>
              <a:t>5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F34B63BD-3B3E-8EE7-2496-9A9E28188B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330" y="500410"/>
            <a:ext cx="7465339" cy="49312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ED2E202E-3E0B-F839-FD55-DF2DB0979A3F}"/>
              </a:ext>
            </a:extLst>
          </p:cNvPr>
          <p:cNvSpPr/>
          <p:nvPr/>
        </p:nvSpPr>
        <p:spPr>
          <a:xfrm>
            <a:off x="2363330" y="500409"/>
            <a:ext cx="7465339" cy="4931233"/>
          </a:xfrm>
          <a:custGeom>
            <a:avLst/>
            <a:gdLst>
              <a:gd name="connsiteX0" fmla="*/ 0 w 7465339"/>
              <a:gd name="connsiteY0" fmla="*/ 0 h 4931233"/>
              <a:gd name="connsiteX1" fmla="*/ 648910 w 7465339"/>
              <a:gd name="connsiteY1" fmla="*/ 0 h 4931233"/>
              <a:gd name="connsiteX2" fmla="*/ 1372474 w 7465339"/>
              <a:gd name="connsiteY2" fmla="*/ 0 h 4931233"/>
              <a:gd name="connsiteX3" fmla="*/ 2021384 w 7465339"/>
              <a:gd name="connsiteY3" fmla="*/ 0 h 4931233"/>
              <a:gd name="connsiteX4" fmla="*/ 2520988 w 7465339"/>
              <a:gd name="connsiteY4" fmla="*/ 0 h 4931233"/>
              <a:gd name="connsiteX5" fmla="*/ 3244551 w 7465339"/>
              <a:gd name="connsiteY5" fmla="*/ 0 h 4931233"/>
              <a:gd name="connsiteX6" fmla="*/ 3669501 w 7465339"/>
              <a:gd name="connsiteY6" fmla="*/ 0 h 4931233"/>
              <a:gd name="connsiteX7" fmla="*/ 4094451 w 7465339"/>
              <a:gd name="connsiteY7" fmla="*/ 0 h 4931233"/>
              <a:gd name="connsiteX8" fmla="*/ 4594055 w 7465339"/>
              <a:gd name="connsiteY8" fmla="*/ 0 h 4931233"/>
              <a:gd name="connsiteX9" fmla="*/ 5317618 w 7465339"/>
              <a:gd name="connsiteY9" fmla="*/ 0 h 4931233"/>
              <a:gd name="connsiteX10" fmla="*/ 5966529 w 7465339"/>
              <a:gd name="connsiteY10" fmla="*/ 0 h 4931233"/>
              <a:gd name="connsiteX11" fmla="*/ 6466132 w 7465339"/>
              <a:gd name="connsiteY11" fmla="*/ 0 h 4931233"/>
              <a:gd name="connsiteX12" fmla="*/ 6965736 w 7465339"/>
              <a:gd name="connsiteY12" fmla="*/ 0 h 4931233"/>
              <a:gd name="connsiteX13" fmla="*/ 7465339 w 7465339"/>
              <a:gd name="connsiteY13" fmla="*/ 0 h 4931233"/>
              <a:gd name="connsiteX14" fmla="*/ 7465339 w 7465339"/>
              <a:gd name="connsiteY14" fmla="*/ 498602 h 4931233"/>
              <a:gd name="connsiteX15" fmla="*/ 7465339 w 7465339"/>
              <a:gd name="connsiteY15" fmla="*/ 1046517 h 4931233"/>
              <a:gd name="connsiteX16" fmla="*/ 7465339 w 7465339"/>
              <a:gd name="connsiteY16" fmla="*/ 1594432 h 4931233"/>
              <a:gd name="connsiteX17" fmla="*/ 7465339 w 7465339"/>
              <a:gd name="connsiteY17" fmla="*/ 2142347 h 4931233"/>
              <a:gd name="connsiteX18" fmla="*/ 7465339 w 7465339"/>
              <a:gd name="connsiteY18" fmla="*/ 2739574 h 4931233"/>
              <a:gd name="connsiteX19" fmla="*/ 7465339 w 7465339"/>
              <a:gd name="connsiteY19" fmla="*/ 3238176 h 4931233"/>
              <a:gd name="connsiteX20" fmla="*/ 7465339 w 7465339"/>
              <a:gd name="connsiteY20" fmla="*/ 3835403 h 4931233"/>
              <a:gd name="connsiteX21" fmla="*/ 7465339 w 7465339"/>
              <a:gd name="connsiteY21" fmla="*/ 4284694 h 4931233"/>
              <a:gd name="connsiteX22" fmla="*/ 7465339 w 7465339"/>
              <a:gd name="connsiteY22" fmla="*/ 4931233 h 4931233"/>
              <a:gd name="connsiteX23" fmla="*/ 7115042 w 7465339"/>
              <a:gd name="connsiteY23" fmla="*/ 4931233 h 4931233"/>
              <a:gd name="connsiteX24" fmla="*/ 6540785 w 7465339"/>
              <a:gd name="connsiteY24" fmla="*/ 4931233 h 4931233"/>
              <a:gd name="connsiteX25" fmla="*/ 6115835 w 7465339"/>
              <a:gd name="connsiteY25" fmla="*/ 4931233 h 4931233"/>
              <a:gd name="connsiteX26" fmla="*/ 5616232 w 7465339"/>
              <a:gd name="connsiteY26" fmla="*/ 4931233 h 4931233"/>
              <a:gd name="connsiteX27" fmla="*/ 5116628 w 7465339"/>
              <a:gd name="connsiteY27" fmla="*/ 4931233 h 4931233"/>
              <a:gd name="connsiteX28" fmla="*/ 4393065 w 7465339"/>
              <a:gd name="connsiteY28" fmla="*/ 4931233 h 4931233"/>
              <a:gd name="connsiteX29" fmla="*/ 3893461 w 7465339"/>
              <a:gd name="connsiteY29" fmla="*/ 4931233 h 4931233"/>
              <a:gd name="connsiteX30" fmla="*/ 3169898 w 7465339"/>
              <a:gd name="connsiteY30" fmla="*/ 4931233 h 4931233"/>
              <a:gd name="connsiteX31" fmla="*/ 2744948 w 7465339"/>
              <a:gd name="connsiteY31" fmla="*/ 4931233 h 4931233"/>
              <a:gd name="connsiteX32" fmla="*/ 2096037 w 7465339"/>
              <a:gd name="connsiteY32" fmla="*/ 4931233 h 4931233"/>
              <a:gd name="connsiteX33" fmla="*/ 1596434 w 7465339"/>
              <a:gd name="connsiteY33" fmla="*/ 4931233 h 4931233"/>
              <a:gd name="connsiteX34" fmla="*/ 947524 w 7465339"/>
              <a:gd name="connsiteY34" fmla="*/ 4931233 h 4931233"/>
              <a:gd name="connsiteX35" fmla="*/ 522574 w 7465339"/>
              <a:gd name="connsiteY35" fmla="*/ 4931233 h 4931233"/>
              <a:gd name="connsiteX36" fmla="*/ 0 w 7465339"/>
              <a:gd name="connsiteY36" fmla="*/ 4931233 h 4931233"/>
              <a:gd name="connsiteX37" fmla="*/ 0 w 7465339"/>
              <a:gd name="connsiteY37" fmla="*/ 4383318 h 4931233"/>
              <a:gd name="connsiteX38" fmla="*/ 0 w 7465339"/>
              <a:gd name="connsiteY38" fmla="*/ 3934028 h 4931233"/>
              <a:gd name="connsiteX39" fmla="*/ 0 w 7465339"/>
              <a:gd name="connsiteY39" fmla="*/ 3336801 h 4931233"/>
              <a:gd name="connsiteX40" fmla="*/ 0 w 7465339"/>
              <a:gd name="connsiteY40" fmla="*/ 2887511 h 4931233"/>
              <a:gd name="connsiteX41" fmla="*/ 0 w 7465339"/>
              <a:gd name="connsiteY41" fmla="*/ 2290284 h 4931233"/>
              <a:gd name="connsiteX42" fmla="*/ 0 w 7465339"/>
              <a:gd name="connsiteY42" fmla="*/ 1791681 h 4931233"/>
              <a:gd name="connsiteX43" fmla="*/ 0 w 7465339"/>
              <a:gd name="connsiteY43" fmla="*/ 1391704 h 4931233"/>
              <a:gd name="connsiteX44" fmla="*/ 0 w 7465339"/>
              <a:gd name="connsiteY44" fmla="*/ 843789 h 4931233"/>
              <a:gd name="connsiteX45" fmla="*/ 0 w 7465339"/>
              <a:gd name="connsiteY45" fmla="*/ 0 h 4931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7465339" h="4931233" extrusionOk="0">
                <a:moveTo>
                  <a:pt x="0" y="0"/>
                </a:moveTo>
                <a:cubicBezTo>
                  <a:pt x="142834" y="-60039"/>
                  <a:pt x="458698" y="33213"/>
                  <a:pt x="648910" y="0"/>
                </a:cubicBezTo>
                <a:cubicBezTo>
                  <a:pt x="839122" y="-33213"/>
                  <a:pt x="1222034" y="59279"/>
                  <a:pt x="1372474" y="0"/>
                </a:cubicBezTo>
                <a:cubicBezTo>
                  <a:pt x="1522914" y="-59279"/>
                  <a:pt x="1853404" y="1719"/>
                  <a:pt x="2021384" y="0"/>
                </a:cubicBezTo>
                <a:cubicBezTo>
                  <a:pt x="2189364" y="-1719"/>
                  <a:pt x="2329247" y="20644"/>
                  <a:pt x="2520988" y="0"/>
                </a:cubicBezTo>
                <a:cubicBezTo>
                  <a:pt x="2712729" y="-20644"/>
                  <a:pt x="2905141" y="32954"/>
                  <a:pt x="3244551" y="0"/>
                </a:cubicBezTo>
                <a:cubicBezTo>
                  <a:pt x="3583961" y="-32954"/>
                  <a:pt x="3486470" y="3200"/>
                  <a:pt x="3669501" y="0"/>
                </a:cubicBezTo>
                <a:cubicBezTo>
                  <a:pt x="3852532" y="-3200"/>
                  <a:pt x="3991486" y="24407"/>
                  <a:pt x="4094451" y="0"/>
                </a:cubicBezTo>
                <a:cubicBezTo>
                  <a:pt x="4197416" y="-24407"/>
                  <a:pt x="4436742" y="600"/>
                  <a:pt x="4594055" y="0"/>
                </a:cubicBezTo>
                <a:cubicBezTo>
                  <a:pt x="4751368" y="-600"/>
                  <a:pt x="5106126" y="27763"/>
                  <a:pt x="5317618" y="0"/>
                </a:cubicBezTo>
                <a:cubicBezTo>
                  <a:pt x="5529110" y="-27763"/>
                  <a:pt x="5771556" y="27401"/>
                  <a:pt x="5966529" y="0"/>
                </a:cubicBezTo>
                <a:cubicBezTo>
                  <a:pt x="6161502" y="-27401"/>
                  <a:pt x="6225396" y="50420"/>
                  <a:pt x="6466132" y="0"/>
                </a:cubicBezTo>
                <a:cubicBezTo>
                  <a:pt x="6706868" y="-50420"/>
                  <a:pt x="6753859" y="47677"/>
                  <a:pt x="6965736" y="0"/>
                </a:cubicBezTo>
                <a:cubicBezTo>
                  <a:pt x="7177613" y="-47677"/>
                  <a:pt x="7232522" y="9877"/>
                  <a:pt x="7465339" y="0"/>
                </a:cubicBezTo>
                <a:cubicBezTo>
                  <a:pt x="7472415" y="245779"/>
                  <a:pt x="7437198" y="305063"/>
                  <a:pt x="7465339" y="498602"/>
                </a:cubicBezTo>
                <a:cubicBezTo>
                  <a:pt x="7493480" y="692141"/>
                  <a:pt x="7428810" y="931651"/>
                  <a:pt x="7465339" y="1046517"/>
                </a:cubicBezTo>
                <a:cubicBezTo>
                  <a:pt x="7501868" y="1161383"/>
                  <a:pt x="7407080" y="1465727"/>
                  <a:pt x="7465339" y="1594432"/>
                </a:cubicBezTo>
                <a:cubicBezTo>
                  <a:pt x="7523598" y="1723138"/>
                  <a:pt x="7439808" y="1960557"/>
                  <a:pt x="7465339" y="2142347"/>
                </a:cubicBezTo>
                <a:cubicBezTo>
                  <a:pt x="7490870" y="2324138"/>
                  <a:pt x="7428630" y="2553563"/>
                  <a:pt x="7465339" y="2739574"/>
                </a:cubicBezTo>
                <a:cubicBezTo>
                  <a:pt x="7502048" y="2925585"/>
                  <a:pt x="7413783" y="3092969"/>
                  <a:pt x="7465339" y="3238176"/>
                </a:cubicBezTo>
                <a:cubicBezTo>
                  <a:pt x="7516895" y="3383383"/>
                  <a:pt x="7409816" y="3710014"/>
                  <a:pt x="7465339" y="3835403"/>
                </a:cubicBezTo>
                <a:cubicBezTo>
                  <a:pt x="7520862" y="3960792"/>
                  <a:pt x="7418248" y="4135073"/>
                  <a:pt x="7465339" y="4284694"/>
                </a:cubicBezTo>
                <a:cubicBezTo>
                  <a:pt x="7512430" y="4434315"/>
                  <a:pt x="7464738" y="4610273"/>
                  <a:pt x="7465339" y="4931233"/>
                </a:cubicBezTo>
                <a:cubicBezTo>
                  <a:pt x="7353787" y="4940355"/>
                  <a:pt x="7271289" y="4898113"/>
                  <a:pt x="7115042" y="4931233"/>
                </a:cubicBezTo>
                <a:cubicBezTo>
                  <a:pt x="6958795" y="4964353"/>
                  <a:pt x="6725375" y="4889946"/>
                  <a:pt x="6540785" y="4931233"/>
                </a:cubicBezTo>
                <a:cubicBezTo>
                  <a:pt x="6356195" y="4972520"/>
                  <a:pt x="6239315" y="4883880"/>
                  <a:pt x="6115835" y="4931233"/>
                </a:cubicBezTo>
                <a:cubicBezTo>
                  <a:pt x="5992355" y="4978586"/>
                  <a:pt x="5842414" y="4909574"/>
                  <a:pt x="5616232" y="4931233"/>
                </a:cubicBezTo>
                <a:cubicBezTo>
                  <a:pt x="5390050" y="4952892"/>
                  <a:pt x="5252341" y="4928481"/>
                  <a:pt x="5116628" y="4931233"/>
                </a:cubicBezTo>
                <a:cubicBezTo>
                  <a:pt x="4980915" y="4933985"/>
                  <a:pt x="4585396" y="4928152"/>
                  <a:pt x="4393065" y="4931233"/>
                </a:cubicBezTo>
                <a:cubicBezTo>
                  <a:pt x="4200734" y="4934314"/>
                  <a:pt x="4138606" y="4914893"/>
                  <a:pt x="3893461" y="4931233"/>
                </a:cubicBezTo>
                <a:cubicBezTo>
                  <a:pt x="3648316" y="4947573"/>
                  <a:pt x="3495867" y="4850177"/>
                  <a:pt x="3169898" y="4931233"/>
                </a:cubicBezTo>
                <a:cubicBezTo>
                  <a:pt x="2843929" y="5012289"/>
                  <a:pt x="2896954" y="4898602"/>
                  <a:pt x="2744948" y="4931233"/>
                </a:cubicBezTo>
                <a:cubicBezTo>
                  <a:pt x="2592942" y="4963864"/>
                  <a:pt x="2250971" y="4917022"/>
                  <a:pt x="2096037" y="4931233"/>
                </a:cubicBezTo>
                <a:cubicBezTo>
                  <a:pt x="1941103" y="4945444"/>
                  <a:pt x="1743504" y="4891336"/>
                  <a:pt x="1596434" y="4931233"/>
                </a:cubicBezTo>
                <a:cubicBezTo>
                  <a:pt x="1449364" y="4971130"/>
                  <a:pt x="1237529" y="4924936"/>
                  <a:pt x="947524" y="4931233"/>
                </a:cubicBezTo>
                <a:cubicBezTo>
                  <a:pt x="657519" y="4937530"/>
                  <a:pt x="664647" y="4889657"/>
                  <a:pt x="522574" y="4931233"/>
                </a:cubicBezTo>
                <a:cubicBezTo>
                  <a:pt x="380501" y="4972809"/>
                  <a:pt x="119877" y="4914226"/>
                  <a:pt x="0" y="4931233"/>
                </a:cubicBezTo>
                <a:cubicBezTo>
                  <a:pt x="-16591" y="4667667"/>
                  <a:pt x="5920" y="4584255"/>
                  <a:pt x="0" y="4383318"/>
                </a:cubicBezTo>
                <a:cubicBezTo>
                  <a:pt x="-5920" y="4182382"/>
                  <a:pt x="47941" y="4126094"/>
                  <a:pt x="0" y="3934028"/>
                </a:cubicBezTo>
                <a:cubicBezTo>
                  <a:pt x="-47941" y="3741962"/>
                  <a:pt x="58723" y="3559814"/>
                  <a:pt x="0" y="3336801"/>
                </a:cubicBezTo>
                <a:cubicBezTo>
                  <a:pt x="-58723" y="3113788"/>
                  <a:pt x="43049" y="3069279"/>
                  <a:pt x="0" y="2887511"/>
                </a:cubicBezTo>
                <a:cubicBezTo>
                  <a:pt x="-43049" y="2705743"/>
                  <a:pt x="10806" y="2457636"/>
                  <a:pt x="0" y="2290284"/>
                </a:cubicBezTo>
                <a:cubicBezTo>
                  <a:pt x="-10806" y="2122932"/>
                  <a:pt x="57394" y="1955593"/>
                  <a:pt x="0" y="1791681"/>
                </a:cubicBezTo>
                <a:cubicBezTo>
                  <a:pt x="-57394" y="1627769"/>
                  <a:pt x="8692" y="1553917"/>
                  <a:pt x="0" y="1391704"/>
                </a:cubicBezTo>
                <a:cubicBezTo>
                  <a:pt x="-8692" y="1229491"/>
                  <a:pt x="18657" y="957810"/>
                  <a:pt x="0" y="843789"/>
                </a:cubicBezTo>
                <a:cubicBezTo>
                  <a:pt x="-18657" y="729769"/>
                  <a:pt x="50589" y="421565"/>
                  <a:pt x="0" y="0"/>
                </a:cubicBezTo>
                <a:close/>
              </a:path>
            </a:pathLst>
          </a:cu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8059293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4189048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Single"/>
        <p:sndAc>
          <p:stSnd>
            <p:snd r:embed="rId2" name="click.wav"/>
          </p:stSnd>
        </p:sndAc>
      </p:transition>
    </mc:Choice>
    <mc:Fallback>
      <p:transition spd="slow">
        <p:fade/>
        <p:sndAc>
          <p:stSnd>
            <p:snd r:embed="rId2" name="click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6D169D3-6DE1-FEE2-50B2-21DD5D01AC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4"/>
          <a:stretch/>
        </p:blipFill>
        <p:spPr>
          <a:xfrm>
            <a:off x="914520" y="0"/>
            <a:ext cx="11273612" cy="6858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DE2168C-DD58-FB78-58B1-8A8FF01333B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3" t="67656" r="868"/>
          <a:stretch/>
        </p:blipFill>
        <p:spPr>
          <a:xfrm>
            <a:off x="906068" y="4886326"/>
            <a:ext cx="11285932" cy="197167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05BF962-0703-2695-B051-02FF010E25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956" y="235190"/>
            <a:ext cx="1179530" cy="117953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6476AD75-8B02-C24C-3E72-73724E5CAAA4}"/>
              </a:ext>
            </a:extLst>
          </p:cNvPr>
          <p:cNvSpPr/>
          <p:nvPr/>
        </p:nvSpPr>
        <p:spPr>
          <a:xfrm>
            <a:off x="-61912" y="0"/>
            <a:ext cx="96798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3C2B6CB-D08B-6A1F-4B58-9FBAE6983914}"/>
              </a:ext>
            </a:extLst>
          </p:cNvPr>
          <p:cNvSpPr txBox="1"/>
          <p:nvPr/>
        </p:nvSpPr>
        <p:spPr>
          <a:xfrm rot="16200000">
            <a:off x="-3006920" y="2936560"/>
            <a:ext cx="6857998" cy="984885"/>
          </a:xfrm>
          <a:custGeom>
            <a:avLst/>
            <a:gdLst>
              <a:gd name="connsiteX0" fmla="*/ 0 w 6857998"/>
              <a:gd name="connsiteY0" fmla="*/ 0 h 984885"/>
              <a:gd name="connsiteX1" fmla="*/ 822960 w 6857998"/>
              <a:gd name="connsiteY1" fmla="*/ 0 h 984885"/>
              <a:gd name="connsiteX2" fmla="*/ 1508760 w 6857998"/>
              <a:gd name="connsiteY2" fmla="*/ 0 h 984885"/>
              <a:gd name="connsiteX3" fmla="*/ 2125979 w 6857998"/>
              <a:gd name="connsiteY3" fmla="*/ 0 h 984885"/>
              <a:gd name="connsiteX4" fmla="*/ 2811779 w 6857998"/>
              <a:gd name="connsiteY4" fmla="*/ 0 h 984885"/>
              <a:gd name="connsiteX5" fmla="*/ 3428999 w 6857998"/>
              <a:gd name="connsiteY5" fmla="*/ 0 h 984885"/>
              <a:gd name="connsiteX6" fmla="*/ 3909059 w 6857998"/>
              <a:gd name="connsiteY6" fmla="*/ 0 h 984885"/>
              <a:gd name="connsiteX7" fmla="*/ 4732019 w 6857998"/>
              <a:gd name="connsiteY7" fmla="*/ 0 h 984885"/>
              <a:gd name="connsiteX8" fmla="*/ 5280658 w 6857998"/>
              <a:gd name="connsiteY8" fmla="*/ 0 h 984885"/>
              <a:gd name="connsiteX9" fmla="*/ 5829298 w 6857998"/>
              <a:gd name="connsiteY9" fmla="*/ 0 h 984885"/>
              <a:gd name="connsiteX10" fmla="*/ 6857998 w 6857998"/>
              <a:gd name="connsiteY10" fmla="*/ 0 h 984885"/>
              <a:gd name="connsiteX11" fmla="*/ 6857998 w 6857998"/>
              <a:gd name="connsiteY11" fmla="*/ 462896 h 984885"/>
              <a:gd name="connsiteX12" fmla="*/ 6857998 w 6857998"/>
              <a:gd name="connsiteY12" fmla="*/ 984885 h 984885"/>
              <a:gd name="connsiteX13" fmla="*/ 6240778 w 6857998"/>
              <a:gd name="connsiteY13" fmla="*/ 984885 h 984885"/>
              <a:gd name="connsiteX14" fmla="*/ 5692138 w 6857998"/>
              <a:gd name="connsiteY14" fmla="*/ 984885 h 984885"/>
              <a:gd name="connsiteX15" fmla="*/ 5006339 w 6857998"/>
              <a:gd name="connsiteY15" fmla="*/ 984885 h 984885"/>
              <a:gd name="connsiteX16" fmla="*/ 4389119 w 6857998"/>
              <a:gd name="connsiteY16" fmla="*/ 984885 h 984885"/>
              <a:gd name="connsiteX17" fmla="*/ 3909059 w 6857998"/>
              <a:gd name="connsiteY17" fmla="*/ 984885 h 984885"/>
              <a:gd name="connsiteX18" fmla="*/ 3223259 w 6857998"/>
              <a:gd name="connsiteY18" fmla="*/ 984885 h 984885"/>
              <a:gd name="connsiteX19" fmla="*/ 2468879 w 6857998"/>
              <a:gd name="connsiteY19" fmla="*/ 984885 h 984885"/>
              <a:gd name="connsiteX20" fmla="*/ 1920239 w 6857998"/>
              <a:gd name="connsiteY20" fmla="*/ 984885 h 984885"/>
              <a:gd name="connsiteX21" fmla="*/ 1234440 w 6857998"/>
              <a:gd name="connsiteY21" fmla="*/ 984885 h 984885"/>
              <a:gd name="connsiteX22" fmla="*/ 0 w 6857998"/>
              <a:gd name="connsiteY22" fmla="*/ 984885 h 984885"/>
              <a:gd name="connsiteX23" fmla="*/ 0 w 6857998"/>
              <a:gd name="connsiteY23" fmla="*/ 472745 h 984885"/>
              <a:gd name="connsiteX24" fmla="*/ 0 w 6857998"/>
              <a:gd name="connsiteY24" fmla="*/ 0 h 984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857998" h="984885" extrusionOk="0">
                <a:moveTo>
                  <a:pt x="0" y="0"/>
                </a:moveTo>
                <a:cubicBezTo>
                  <a:pt x="374180" y="5126"/>
                  <a:pt x="445478" y="34899"/>
                  <a:pt x="822960" y="0"/>
                </a:cubicBezTo>
                <a:cubicBezTo>
                  <a:pt x="1200442" y="-34899"/>
                  <a:pt x="1370798" y="-22277"/>
                  <a:pt x="1508760" y="0"/>
                </a:cubicBezTo>
                <a:cubicBezTo>
                  <a:pt x="1646722" y="22277"/>
                  <a:pt x="1949984" y="15252"/>
                  <a:pt x="2125979" y="0"/>
                </a:cubicBezTo>
                <a:cubicBezTo>
                  <a:pt x="2301974" y="-15252"/>
                  <a:pt x="2664379" y="16245"/>
                  <a:pt x="2811779" y="0"/>
                </a:cubicBezTo>
                <a:cubicBezTo>
                  <a:pt x="2959179" y="-16245"/>
                  <a:pt x="3299930" y="-2188"/>
                  <a:pt x="3428999" y="0"/>
                </a:cubicBezTo>
                <a:cubicBezTo>
                  <a:pt x="3558068" y="2188"/>
                  <a:pt x="3674611" y="-2410"/>
                  <a:pt x="3909059" y="0"/>
                </a:cubicBezTo>
                <a:cubicBezTo>
                  <a:pt x="4143507" y="2410"/>
                  <a:pt x="4400551" y="-19922"/>
                  <a:pt x="4732019" y="0"/>
                </a:cubicBezTo>
                <a:cubicBezTo>
                  <a:pt x="5063487" y="19922"/>
                  <a:pt x="5077920" y="-24469"/>
                  <a:pt x="5280658" y="0"/>
                </a:cubicBezTo>
                <a:cubicBezTo>
                  <a:pt x="5483396" y="24469"/>
                  <a:pt x="5607376" y="-4732"/>
                  <a:pt x="5829298" y="0"/>
                </a:cubicBezTo>
                <a:cubicBezTo>
                  <a:pt x="6051220" y="4732"/>
                  <a:pt x="6498362" y="38998"/>
                  <a:pt x="6857998" y="0"/>
                </a:cubicBezTo>
                <a:cubicBezTo>
                  <a:pt x="6847688" y="114650"/>
                  <a:pt x="6838847" y="255103"/>
                  <a:pt x="6857998" y="462896"/>
                </a:cubicBezTo>
                <a:cubicBezTo>
                  <a:pt x="6877149" y="670689"/>
                  <a:pt x="6874033" y="842730"/>
                  <a:pt x="6857998" y="984885"/>
                </a:cubicBezTo>
                <a:cubicBezTo>
                  <a:pt x="6661043" y="958647"/>
                  <a:pt x="6449434" y="995376"/>
                  <a:pt x="6240778" y="984885"/>
                </a:cubicBezTo>
                <a:cubicBezTo>
                  <a:pt x="6032122" y="974394"/>
                  <a:pt x="5876311" y="961589"/>
                  <a:pt x="5692138" y="984885"/>
                </a:cubicBezTo>
                <a:cubicBezTo>
                  <a:pt x="5507965" y="1008181"/>
                  <a:pt x="5343551" y="983964"/>
                  <a:pt x="5006339" y="984885"/>
                </a:cubicBezTo>
                <a:cubicBezTo>
                  <a:pt x="4669127" y="985806"/>
                  <a:pt x="4584576" y="969495"/>
                  <a:pt x="4389119" y="984885"/>
                </a:cubicBezTo>
                <a:cubicBezTo>
                  <a:pt x="4193662" y="1000275"/>
                  <a:pt x="4090337" y="973597"/>
                  <a:pt x="3909059" y="984885"/>
                </a:cubicBezTo>
                <a:cubicBezTo>
                  <a:pt x="3727781" y="996173"/>
                  <a:pt x="3417336" y="1011361"/>
                  <a:pt x="3223259" y="984885"/>
                </a:cubicBezTo>
                <a:cubicBezTo>
                  <a:pt x="3029182" y="958409"/>
                  <a:pt x="2726976" y="1018737"/>
                  <a:pt x="2468879" y="984885"/>
                </a:cubicBezTo>
                <a:cubicBezTo>
                  <a:pt x="2210782" y="951033"/>
                  <a:pt x="2076060" y="997386"/>
                  <a:pt x="1920239" y="984885"/>
                </a:cubicBezTo>
                <a:cubicBezTo>
                  <a:pt x="1764418" y="972384"/>
                  <a:pt x="1459197" y="996691"/>
                  <a:pt x="1234440" y="984885"/>
                </a:cubicBezTo>
                <a:cubicBezTo>
                  <a:pt x="1009683" y="973079"/>
                  <a:pt x="412502" y="985774"/>
                  <a:pt x="0" y="984885"/>
                </a:cubicBezTo>
                <a:cubicBezTo>
                  <a:pt x="-15697" y="826032"/>
                  <a:pt x="20357" y="585161"/>
                  <a:pt x="0" y="472745"/>
                </a:cubicBezTo>
                <a:cubicBezTo>
                  <a:pt x="-20357" y="360329"/>
                  <a:pt x="20455" y="167123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4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50714378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 anchor="t">
            <a:spAutoFit/>
          </a:bodyPr>
          <a:lstStyle/>
          <a:p>
            <a:pPr algn="ctr"/>
            <a:endParaRPr lang="es-GT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/>
            <a:r>
              <a:rPr lang="es-MX" sz="4000" b="0" i="0" u="none" strike="noStrike" baseline="0" dirty="0">
                <a:solidFill>
                  <a:schemeClr val="bg1"/>
                </a:solidFill>
                <a:latin typeface="Agency FB" panose="020B0503020202020204" pitchFamily="34" charset="0"/>
              </a:rPr>
              <a:t>Que es Interfaces</a:t>
            </a:r>
            <a:endParaRPr lang="es-GT" sz="4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4EA1039-0B31-FBE5-ADE3-03D46A33E69D}"/>
              </a:ext>
            </a:extLst>
          </p:cNvPr>
          <p:cNvSpPr txBox="1"/>
          <p:nvPr/>
        </p:nvSpPr>
        <p:spPr>
          <a:xfrm>
            <a:off x="11758613" y="6211669"/>
            <a:ext cx="433387" cy="646331"/>
          </a:xfrm>
          <a:custGeom>
            <a:avLst/>
            <a:gdLst>
              <a:gd name="connsiteX0" fmla="*/ 0 w 433387"/>
              <a:gd name="connsiteY0" fmla="*/ 0 h 646331"/>
              <a:gd name="connsiteX1" fmla="*/ 433387 w 433387"/>
              <a:gd name="connsiteY1" fmla="*/ 0 h 646331"/>
              <a:gd name="connsiteX2" fmla="*/ 433387 w 433387"/>
              <a:gd name="connsiteY2" fmla="*/ 646331 h 646331"/>
              <a:gd name="connsiteX3" fmla="*/ 0 w 433387"/>
              <a:gd name="connsiteY3" fmla="*/ 646331 h 646331"/>
              <a:gd name="connsiteX4" fmla="*/ 0 w 433387"/>
              <a:gd name="connsiteY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387" h="646331" extrusionOk="0">
                <a:moveTo>
                  <a:pt x="0" y="0"/>
                </a:moveTo>
                <a:cubicBezTo>
                  <a:pt x="134308" y="-15102"/>
                  <a:pt x="299047" y="6709"/>
                  <a:pt x="433387" y="0"/>
                </a:cubicBezTo>
                <a:cubicBezTo>
                  <a:pt x="456518" y="320597"/>
                  <a:pt x="424978" y="379053"/>
                  <a:pt x="433387" y="646331"/>
                </a:cubicBezTo>
                <a:cubicBezTo>
                  <a:pt x="229027" y="638357"/>
                  <a:pt x="166024" y="635383"/>
                  <a:pt x="0" y="646331"/>
                </a:cubicBezTo>
                <a:cubicBezTo>
                  <a:pt x="30966" y="474618"/>
                  <a:pt x="-24432" y="295021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87998183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s-GT" sz="3600" dirty="0">
                <a:solidFill>
                  <a:schemeClr val="accent4"/>
                </a:solidFill>
                <a:latin typeface="Bell MT" panose="02020503060305020303" pitchFamily="18" charset="0"/>
              </a:rPr>
              <a:t>6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ECBC71C-14FD-E8AE-8BEA-C299E02E9D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173" y="1014410"/>
            <a:ext cx="6141653" cy="38719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9B5C490C-BCE4-5542-B326-5EA59F9EE278}"/>
              </a:ext>
            </a:extLst>
          </p:cNvPr>
          <p:cNvSpPr/>
          <p:nvPr/>
        </p:nvSpPr>
        <p:spPr>
          <a:xfrm>
            <a:off x="3025173" y="1014410"/>
            <a:ext cx="6141653" cy="3871912"/>
          </a:xfrm>
          <a:custGeom>
            <a:avLst/>
            <a:gdLst>
              <a:gd name="connsiteX0" fmla="*/ 0 w 6141653"/>
              <a:gd name="connsiteY0" fmla="*/ 0 h 3871912"/>
              <a:gd name="connsiteX1" fmla="*/ 619749 w 6141653"/>
              <a:gd name="connsiteY1" fmla="*/ 0 h 3871912"/>
              <a:gd name="connsiteX2" fmla="*/ 1300914 w 6141653"/>
              <a:gd name="connsiteY2" fmla="*/ 0 h 3871912"/>
              <a:gd name="connsiteX3" fmla="*/ 1920662 w 6141653"/>
              <a:gd name="connsiteY3" fmla="*/ 0 h 3871912"/>
              <a:gd name="connsiteX4" fmla="*/ 2417578 w 6141653"/>
              <a:gd name="connsiteY4" fmla="*/ 0 h 3871912"/>
              <a:gd name="connsiteX5" fmla="*/ 3098743 w 6141653"/>
              <a:gd name="connsiteY5" fmla="*/ 0 h 3871912"/>
              <a:gd name="connsiteX6" fmla="*/ 3534242 w 6141653"/>
              <a:gd name="connsiteY6" fmla="*/ 0 h 3871912"/>
              <a:gd name="connsiteX7" fmla="*/ 3969741 w 6141653"/>
              <a:gd name="connsiteY7" fmla="*/ 0 h 3871912"/>
              <a:gd name="connsiteX8" fmla="*/ 4466657 w 6141653"/>
              <a:gd name="connsiteY8" fmla="*/ 0 h 3871912"/>
              <a:gd name="connsiteX9" fmla="*/ 5147822 w 6141653"/>
              <a:gd name="connsiteY9" fmla="*/ 0 h 3871912"/>
              <a:gd name="connsiteX10" fmla="*/ 6141653 w 6141653"/>
              <a:gd name="connsiteY10" fmla="*/ 0 h 3871912"/>
              <a:gd name="connsiteX11" fmla="*/ 6141653 w 6141653"/>
              <a:gd name="connsiteY11" fmla="*/ 514411 h 3871912"/>
              <a:gd name="connsiteX12" fmla="*/ 6141653 w 6141653"/>
              <a:gd name="connsiteY12" fmla="*/ 1106261 h 3871912"/>
              <a:gd name="connsiteX13" fmla="*/ 6141653 w 6141653"/>
              <a:gd name="connsiteY13" fmla="*/ 1581953 h 3871912"/>
              <a:gd name="connsiteX14" fmla="*/ 6141653 w 6141653"/>
              <a:gd name="connsiteY14" fmla="*/ 2057645 h 3871912"/>
              <a:gd name="connsiteX15" fmla="*/ 6141653 w 6141653"/>
              <a:gd name="connsiteY15" fmla="*/ 2610775 h 3871912"/>
              <a:gd name="connsiteX16" fmla="*/ 6141653 w 6141653"/>
              <a:gd name="connsiteY16" fmla="*/ 3163905 h 3871912"/>
              <a:gd name="connsiteX17" fmla="*/ 6141653 w 6141653"/>
              <a:gd name="connsiteY17" fmla="*/ 3871912 h 3871912"/>
              <a:gd name="connsiteX18" fmla="*/ 5521904 w 6141653"/>
              <a:gd name="connsiteY18" fmla="*/ 3871912 h 3871912"/>
              <a:gd name="connsiteX19" fmla="*/ 5086405 w 6141653"/>
              <a:gd name="connsiteY19" fmla="*/ 3871912 h 3871912"/>
              <a:gd name="connsiteX20" fmla="*/ 4589490 w 6141653"/>
              <a:gd name="connsiteY20" fmla="*/ 3871912 h 3871912"/>
              <a:gd name="connsiteX21" fmla="*/ 4092574 w 6141653"/>
              <a:gd name="connsiteY21" fmla="*/ 3871912 h 3871912"/>
              <a:gd name="connsiteX22" fmla="*/ 3595659 w 6141653"/>
              <a:gd name="connsiteY22" fmla="*/ 3871912 h 3871912"/>
              <a:gd name="connsiteX23" fmla="*/ 3098743 w 6141653"/>
              <a:gd name="connsiteY23" fmla="*/ 3871912 h 3871912"/>
              <a:gd name="connsiteX24" fmla="*/ 2540411 w 6141653"/>
              <a:gd name="connsiteY24" fmla="*/ 3871912 h 3871912"/>
              <a:gd name="connsiteX25" fmla="*/ 2104912 w 6141653"/>
              <a:gd name="connsiteY25" fmla="*/ 3871912 h 3871912"/>
              <a:gd name="connsiteX26" fmla="*/ 1607996 w 6141653"/>
              <a:gd name="connsiteY26" fmla="*/ 3871912 h 3871912"/>
              <a:gd name="connsiteX27" fmla="*/ 1111081 w 6141653"/>
              <a:gd name="connsiteY27" fmla="*/ 3871912 h 3871912"/>
              <a:gd name="connsiteX28" fmla="*/ 0 w 6141653"/>
              <a:gd name="connsiteY28" fmla="*/ 3871912 h 3871912"/>
              <a:gd name="connsiteX29" fmla="*/ 0 w 6141653"/>
              <a:gd name="connsiteY29" fmla="*/ 3357501 h 3871912"/>
              <a:gd name="connsiteX30" fmla="*/ 0 w 6141653"/>
              <a:gd name="connsiteY30" fmla="*/ 2881809 h 3871912"/>
              <a:gd name="connsiteX31" fmla="*/ 0 w 6141653"/>
              <a:gd name="connsiteY31" fmla="*/ 2328679 h 3871912"/>
              <a:gd name="connsiteX32" fmla="*/ 0 w 6141653"/>
              <a:gd name="connsiteY32" fmla="*/ 1775548 h 3871912"/>
              <a:gd name="connsiteX33" fmla="*/ 0 w 6141653"/>
              <a:gd name="connsiteY33" fmla="*/ 1222418 h 3871912"/>
              <a:gd name="connsiteX34" fmla="*/ 0 w 6141653"/>
              <a:gd name="connsiteY34" fmla="*/ 746726 h 3871912"/>
              <a:gd name="connsiteX35" fmla="*/ 0 w 6141653"/>
              <a:gd name="connsiteY35" fmla="*/ 0 h 3871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141653" h="3871912" extrusionOk="0">
                <a:moveTo>
                  <a:pt x="0" y="0"/>
                </a:moveTo>
                <a:cubicBezTo>
                  <a:pt x="259390" y="-73765"/>
                  <a:pt x="411796" y="10299"/>
                  <a:pt x="619749" y="0"/>
                </a:cubicBezTo>
                <a:cubicBezTo>
                  <a:pt x="827702" y="-10299"/>
                  <a:pt x="1003984" y="7815"/>
                  <a:pt x="1300914" y="0"/>
                </a:cubicBezTo>
                <a:cubicBezTo>
                  <a:pt x="1597844" y="-7815"/>
                  <a:pt x="1756233" y="13752"/>
                  <a:pt x="1920662" y="0"/>
                </a:cubicBezTo>
                <a:cubicBezTo>
                  <a:pt x="2085091" y="-13752"/>
                  <a:pt x="2225079" y="33402"/>
                  <a:pt x="2417578" y="0"/>
                </a:cubicBezTo>
                <a:cubicBezTo>
                  <a:pt x="2610077" y="-33402"/>
                  <a:pt x="2796847" y="59282"/>
                  <a:pt x="3098743" y="0"/>
                </a:cubicBezTo>
                <a:cubicBezTo>
                  <a:pt x="3400639" y="-59282"/>
                  <a:pt x="3405665" y="11057"/>
                  <a:pt x="3534242" y="0"/>
                </a:cubicBezTo>
                <a:cubicBezTo>
                  <a:pt x="3662819" y="-11057"/>
                  <a:pt x="3790486" y="40887"/>
                  <a:pt x="3969741" y="0"/>
                </a:cubicBezTo>
                <a:cubicBezTo>
                  <a:pt x="4148996" y="-40887"/>
                  <a:pt x="4256631" y="8708"/>
                  <a:pt x="4466657" y="0"/>
                </a:cubicBezTo>
                <a:cubicBezTo>
                  <a:pt x="4676683" y="-8708"/>
                  <a:pt x="4969334" y="44823"/>
                  <a:pt x="5147822" y="0"/>
                </a:cubicBezTo>
                <a:cubicBezTo>
                  <a:pt x="5326310" y="-44823"/>
                  <a:pt x="5866925" y="106389"/>
                  <a:pt x="6141653" y="0"/>
                </a:cubicBezTo>
                <a:cubicBezTo>
                  <a:pt x="6173748" y="147394"/>
                  <a:pt x="6127727" y="276917"/>
                  <a:pt x="6141653" y="514411"/>
                </a:cubicBezTo>
                <a:cubicBezTo>
                  <a:pt x="6155579" y="751905"/>
                  <a:pt x="6128581" y="903979"/>
                  <a:pt x="6141653" y="1106261"/>
                </a:cubicBezTo>
                <a:cubicBezTo>
                  <a:pt x="6154725" y="1308543"/>
                  <a:pt x="6094894" y="1400796"/>
                  <a:pt x="6141653" y="1581953"/>
                </a:cubicBezTo>
                <a:cubicBezTo>
                  <a:pt x="6188412" y="1763110"/>
                  <a:pt x="6100927" y="1948267"/>
                  <a:pt x="6141653" y="2057645"/>
                </a:cubicBezTo>
                <a:cubicBezTo>
                  <a:pt x="6182379" y="2167023"/>
                  <a:pt x="6105442" y="2460859"/>
                  <a:pt x="6141653" y="2610775"/>
                </a:cubicBezTo>
                <a:cubicBezTo>
                  <a:pt x="6177864" y="2760691"/>
                  <a:pt x="6079864" y="2967178"/>
                  <a:pt x="6141653" y="3163905"/>
                </a:cubicBezTo>
                <a:cubicBezTo>
                  <a:pt x="6203442" y="3360632"/>
                  <a:pt x="6069922" y="3582615"/>
                  <a:pt x="6141653" y="3871912"/>
                </a:cubicBezTo>
                <a:cubicBezTo>
                  <a:pt x="5968940" y="3924506"/>
                  <a:pt x="5759319" y="3870279"/>
                  <a:pt x="5521904" y="3871912"/>
                </a:cubicBezTo>
                <a:cubicBezTo>
                  <a:pt x="5284489" y="3873545"/>
                  <a:pt x="5216279" y="3825347"/>
                  <a:pt x="5086405" y="3871912"/>
                </a:cubicBezTo>
                <a:cubicBezTo>
                  <a:pt x="4956531" y="3918477"/>
                  <a:pt x="4706064" y="3844028"/>
                  <a:pt x="4589490" y="3871912"/>
                </a:cubicBezTo>
                <a:cubicBezTo>
                  <a:pt x="4472916" y="3899796"/>
                  <a:pt x="4244097" y="3839222"/>
                  <a:pt x="4092574" y="3871912"/>
                </a:cubicBezTo>
                <a:cubicBezTo>
                  <a:pt x="3941051" y="3904602"/>
                  <a:pt x="3802348" y="3856568"/>
                  <a:pt x="3595659" y="3871912"/>
                </a:cubicBezTo>
                <a:cubicBezTo>
                  <a:pt x="3388971" y="3887256"/>
                  <a:pt x="3199379" y="3839265"/>
                  <a:pt x="3098743" y="3871912"/>
                </a:cubicBezTo>
                <a:cubicBezTo>
                  <a:pt x="2998107" y="3904559"/>
                  <a:pt x="2745009" y="3865040"/>
                  <a:pt x="2540411" y="3871912"/>
                </a:cubicBezTo>
                <a:cubicBezTo>
                  <a:pt x="2335813" y="3878784"/>
                  <a:pt x="2290201" y="3848264"/>
                  <a:pt x="2104912" y="3871912"/>
                </a:cubicBezTo>
                <a:cubicBezTo>
                  <a:pt x="1919623" y="3895560"/>
                  <a:pt x="1825063" y="3827022"/>
                  <a:pt x="1607996" y="3871912"/>
                </a:cubicBezTo>
                <a:cubicBezTo>
                  <a:pt x="1390929" y="3916802"/>
                  <a:pt x="1315376" y="3814341"/>
                  <a:pt x="1111081" y="3871912"/>
                </a:cubicBezTo>
                <a:cubicBezTo>
                  <a:pt x="906787" y="3929483"/>
                  <a:pt x="355729" y="3811046"/>
                  <a:pt x="0" y="3871912"/>
                </a:cubicBezTo>
                <a:cubicBezTo>
                  <a:pt x="-40371" y="3711510"/>
                  <a:pt x="54175" y="3473226"/>
                  <a:pt x="0" y="3357501"/>
                </a:cubicBezTo>
                <a:cubicBezTo>
                  <a:pt x="-54175" y="3241776"/>
                  <a:pt x="40372" y="3109844"/>
                  <a:pt x="0" y="2881809"/>
                </a:cubicBezTo>
                <a:cubicBezTo>
                  <a:pt x="-40372" y="2653774"/>
                  <a:pt x="12061" y="2551230"/>
                  <a:pt x="0" y="2328679"/>
                </a:cubicBezTo>
                <a:cubicBezTo>
                  <a:pt x="-12061" y="2106128"/>
                  <a:pt x="422" y="1926480"/>
                  <a:pt x="0" y="1775548"/>
                </a:cubicBezTo>
                <a:cubicBezTo>
                  <a:pt x="-422" y="1624616"/>
                  <a:pt x="3294" y="1483183"/>
                  <a:pt x="0" y="1222418"/>
                </a:cubicBezTo>
                <a:cubicBezTo>
                  <a:pt x="-3294" y="961653"/>
                  <a:pt x="31060" y="970915"/>
                  <a:pt x="0" y="746726"/>
                </a:cubicBezTo>
                <a:cubicBezTo>
                  <a:pt x="-31060" y="522537"/>
                  <a:pt x="51929" y="236459"/>
                  <a:pt x="0" y="0"/>
                </a:cubicBezTo>
                <a:close/>
              </a:path>
            </a:pathLst>
          </a:custGeom>
          <a:noFill/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8059293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C87315A6-18A2-41C0-6CB6-8A3C4E8FD31E}"/>
              </a:ext>
            </a:extLst>
          </p:cNvPr>
          <p:cNvSpPr/>
          <p:nvPr/>
        </p:nvSpPr>
        <p:spPr>
          <a:xfrm>
            <a:off x="922973" y="4886322"/>
            <a:ext cx="11273611" cy="1971676"/>
          </a:xfrm>
          <a:custGeom>
            <a:avLst/>
            <a:gdLst>
              <a:gd name="connsiteX0" fmla="*/ 0 w 11273611"/>
              <a:gd name="connsiteY0" fmla="*/ 0 h 1971676"/>
              <a:gd name="connsiteX1" fmla="*/ 706084 w 11273611"/>
              <a:gd name="connsiteY1" fmla="*/ 0 h 1971676"/>
              <a:gd name="connsiteX2" fmla="*/ 1524904 w 11273611"/>
              <a:gd name="connsiteY2" fmla="*/ 0 h 1971676"/>
              <a:gd name="connsiteX3" fmla="*/ 2230988 w 11273611"/>
              <a:gd name="connsiteY3" fmla="*/ 0 h 1971676"/>
              <a:gd name="connsiteX4" fmla="*/ 2711600 w 11273611"/>
              <a:gd name="connsiteY4" fmla="*/ 0 h 1971676"/>
              <a:gd name="connsiteX5" fmla="*/ 3530420 w 11273611"/>
              <a:gd name="connsiteY5" fmla="*/ 0 h 1971676"/>
              <a:gd name="connsiteX6" fmla="*/ 3898296 w 11273611"/>
              <a:gd name="connsiteY6" fmla="*/ 0 h 1971676"/>
              <a:gd name="connsiteX7" fmla="*/ 4266172 w 11273611"/>
              <a:gd name="connsiteY7" fmla="*/ 0 h 1971676"/>
              <a:gd name="connsiteX8" fmla="*/ 4746784 w 11273611"/>
              <a:gd name="connsiteY8" fmla="*/ 0 h 1971676"/>
              <a:gd name="connsiteX9" fmla="*/ 5565604 w 11273611"/>
              <a:gd name="connsiteY9" fmla="*/ 0 h 1971676"/>
              <a:gd name="connsiteX10" fmla="*/ 6271688 w 11273611"/>
              <a:gd name="connsiteY10" fmla="*/ 0 h 1971676"/>
              <a:gd name="connsiteX11" fmla="*/ 6752300 w 11273611"/>
              <a:gd name="connsiteY11" fmla="*/ 0 h 1971676"/>
              <a:gd name="connsiteX12" fmla="*/ 7232911 w 11273611"/>
              <a:gd name="connsiteY12" fmla="*/ 0 h 1971676"/>
              <a:gd name="connsiteX13" fmla="*/ 7600787 w 11273611"/>
              <a:gd name="connsiteY13" fmla="*/ 0 h 1971676"/>
              <a:gd name="connsiteX14" fmla="*/ 8081399 w 11273611"/>
              <a:gd name="connsiteY14" fmla="*/ 0 h 1971676"/>
              <a:gd name="connsiteX15" fmla="*/ 8787483 w 11273611"/>
              <a:gd name="connsiteY15" fmla="*/ 0 h 1971676"/>
              <a:gd name="connsiteX16" fmla="*/ 9155359 w 11273611"/>
              <a:gd name="connsiteY16" fmla="*/ 0 h 1971676"/>
              <a:gd name="connsiteX17" fmla="*/ 9635971 w 11273611"/>
              <a:gd name="connsiteY17" fmla="*/ 0 h 1971676"/>
              <a:gd name="connsiteX18" fmla="*/ 9891110 w 11273611"/>
              <a:gd name="connsiteY18" fmla="*/ 0 h 1971676"/>
              <a:gd name="connsiteX19" fmla="*/ 10146250 w 11273611"/>
              <a:gd name="connsiteY19" fmla="*/ 0 h 1971676"/>
              <a:gd name="connsiteX20" fmla="*/ 10626862 w 11273611"/>
              <a:gd name="connsiteY20" fmla="*/ 0 h 1971676"/>
              <a:gd name="connsiteX21" fmla="*/ 11273611 w 11273611"/>
              <a:gd name="connsiteY21" fmla="*/ 0 h 1971676"/>
              <a:gd name="connsiteX22" fmla="*/ 11273611 w 11273611"/>
              <a:gd name="connsiteY22" fmla="*/ 492919 h 1971676"/>
              <a:gd name="connsiteX23" fmla="*/ 11273611 w 11273611"/>
              <a:gd name="connsiteY23" fmla="*/ 926688 h 1971676"/>
              <a:gd name="connsiteX24" fmla="*/ 11273611 w 11273611"/>
              <a:gd name="connsiteY24" fmla="*/ 1380173 h 1971676"/>
              <a:gd name="connsiteX25" fmla="*/ 11273611 w 11273611"/>
              <a:gd name="connsiteY25" fmla="*/ 1971676 h 1971676"/>
              <a:gd name="connsiteX26" fmla="*/ 10454791 w 11273611"/>
              <a:gd name="connsiteY26" fmla="*/ 1971676 h 1971676"/>
              <a:gd name="connsiteX27" fmla="*/ 9974179 w 11273611"/>
              <a:gd name="connsiteY27" fmla="*/ 1971676 h 1971676"/>
              <a:gd name="connsiteX28" fmla="*/ 9155359 w 11273611"/>
              <a:gd name="connsiteY28" fmla="*/ 1971676 h 1971676"/>
              <a:gd name="connsiteX29" fmla="*/ 8674747 w 11273611"/>
              <a:gd name="connsiteY29" fmla="*/ 1971676 h 1971676"/>
              <a:gd name="connsiteX30" fmla="*/ 7855927 w 11273611"/>
              <a:gd name="connsiteY30" fmla="*/ 1971676 h 1971676"/>
              <a:gd name="connsiteX31" fmla="*/ 7488051 w 11273611"/>
              <a:gd name="connsiteY31" fmla="*/ 1971676 h 1971676"/>
              <a:gd name="connsiteX32" fmla="*/ 6781967 w 11273611"/>
              <a:gd name="connsiteY32" fmla="*/ 1971676 h 1971676"/>
              <a:gd name="connsiteX33" fmla="*/ 6301355 w 11273611"/>
              <a:gd name="connsiteY33" fmla="*/ 1971676 h 1971676"/>
              <a:gd name="connsiteX34" fmla="*/ 5595271 w 11273611"/>
              <a:gd name="connsiteY34" fmla="*/ 1971676 h 1971676"/>
              <a:gd name="connsiteX35" fmla="*/ 5227395 w 11273611"/>
              <a:gd name="connsiteY35" fmla="*/ 1971676 h 1971676"/>
              <a:gd name="connsiteX36" fmla="*/ 4634047 w 11273611"/>
              <a:gd name="connsiteY36" fmla="*/ 1971676 h 1971676"/>
              <a:gd name="connsiteX37" fmla="*/ 4040700 w 11273611"/>
              <a:gd name="connsiteY37" fmla="*/ 1971676 h 1971676"/>
              <a:gd name="connsiteX38" fmla="*/ 3221879 w 11273611"/>
              <a:gd name="connsiteY38" fmla="*/ 1971676 h 1971676"/>
              <a:gd name="connsiteX39" fmla="*/ 2403059 w 11273611"/>
              <a:gd name="connsiteY39" fmla="*/ 1971676 h 1971676"/>
              <a:gd name="connsiteX40" fmla="*/ 1696975 w 11273611"/>
              <a:gd name="connsiteY40" fmla="*/ 1971676 h 1971676"/>
              <a:gd name="connsiteX41" fmla="*/ 1329099 w 11273611"/>
              <a:gd name="connsiteY41" fmla="*/ 1971676 h 1971676"/>
              <a:gd name="connsiteX42" fmla="*/ 961224 w 11273611"/>
              <a:gd name="connsiteY42" fmla="*/ 1971676 h 1971676"/>
              <a:gd name="connsiteX43" fmla="*/ 0 w 11273611"/>
              <a:gd name="connsiteY43" fmla="*/ 1971676 h 1971676"/>
              <a:gd name="connsiteX44" fmla="*/ 0 w 11273611"/>
              <a:gd name="connsiteY44" fmla="*/ 1518191 h 1971676"/>
              <a:gd name="connsiteX45" fmla="*/ 0 w 11273611"/>
              <a:gd name="connsiteY45" fmla="*/ 985838 h 1971676"/>
              <a:gd name="connsiteX46" fmla="*/ 0 w 11273611"/>
              <a:gd name="connsiteY46" fmla="*/ 512636 h 1971676"/>
              <a:gd name="connsiteX47" fmla="*/ 0 w 11273611"/>
              <a:gd name="connsiteY47" fmla="*/ 0 h 197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273611" h="1971676" extrusionOk="0">
                <a:moveTo>
                  <a:pt x="0" y="0"/>
                </a:moveTo>
                <a:cubicBezTo>
                  <a:pt x="267976" y="-23253"/>
                  <a:pt x="452564" y="14315"/>
                  <a:pt x="706084" y="0"/>
                </a:cubicBezTo>
                <a:cubicBezTo>
                  <a:pt x="959604" y="-14315"/>
                  <a:pt x="1236301" y="752"/>
                  <a:pt x="1524904" y="0"/>
                </a:cubicBezTo>
                <a:cubicBezTo>
                  <a:pt x="1813507" y="-752"/>
                  <a:pt x="2026284" y="7145"/>
                  <a:pt x="2230988" y="0"/>
                </a:cubicBezTo>
                <a:cubicBezTo>
                  <a:pt x="2435692" y="-7145"/>
                  <a:pt x="2566574" y="1354"/>
                  <a:pt x="2711600" y="0"/>
                </a:cubicBezTo>
                <a:cubicBezTo>
                  <a:pt x="2856626" y="-1354"/>
                  <a:pt x="3213399" y="28637"/>
                  <a:pt x="3530420" y="0"/>
                </a:cubicBezTo>
                <a:cubicBezTo>
                  <a:pt x="3847441" y="-28637"/>
                  <a:pt x="3792896" y="42590"/>
                  <a:pt x="3898296" y="0"/>
                </a:cubicBezTo>
                <a:cubicBezTo>
                  <a:pt x="4003696" y="-42590"/>
                  <a:pt x="4090244" y="36951"/>
                  <a:pt x="4266172" y="0"/>
                </a:cubicBezTo>
                <a:cubicBezTo>
                  <a:pt x="4442100" y="-36951"/>
                  <a:pt x="4547339" y="51894"/>
                  <a:pt x="4746784" y="0"/>
                </a:cubicBezTo>
                <a:cubicBezTo>
                  <a:pt x="4946229" y="-51894"/>
                  <a:pt x="5168490" y="55936"/>
                  <a:pt x="5565604" y="0"/>
                </a:cubicBezTo>
                <a:cubicBezTo>
                  <a:pt x="5962718" y="-55936"/>
                  <a:pt x="6043855" y="46174"/>
                  <a:pt x="6271688" y="0"/>
                </a:cubicBezTo>
                <a:cubicBezTo>
                  <a:pt x="6499521" y="-46174"/>
                  <a:pt x="6602001" y="11907"/>
                  <a:pt x="6752300" y="0"/>
                </a:cubicBezTo>
                <a:cubicBezTo>
                  <a:pt x="6902599" y="-11907"/>
                  <a:pt x="7029947" y="53909"/>
                  <a:pt x="7232911" y="0"/>
                </a:cubicBezTo>
                <a:cubicBezTo>
                  <a:pt x="7435875" y="-53909"/>
                  <a:pt x="7418966" y="29671"/>
                  <a:pt x="7600787" y="0"/>
                </a:cubicBezTo>
                <a:cubicBezTo>
                  <a:pt x="7782608" y="-29671"/>
                  <a:pt x="7867668" y="37007"/>
                  <a:pt x="8081399" y="0"/>
                </a:cubicBezTo>
                <a:cubicBezTo>
                  <a:pt x="8295130" y="-37007"/>
                  <a:pt x="8444510" y="30621"/>
                  <a:pt x="8787483" y="0"/>
                </a:cubicBezTo>
                <a:cubicBezTo>
                  <a:pt x="9130456" y="-30621"/>
                  <a:pt x="8990957" y="26503"/>
                  <a:pt x="9155359" y="0"/>
                </a:cubicBezTo>
                <a:cubicBezTo>
                  <a:pt x="9319761" y="-26503"/>
                  <a:pt x="9528550" y="57421"/>
                  <a:pt x="9635971" y="0"/>
                </a:cubicBezTo>
                <a:cubicBezTo>
                  <a:pt x="9743392" y="-57421"/>
                  <a:pt x="9780418" y="25494"/>
                  <a:pt x="9891110" y="0"/>
                </a:cubicBezTo>
                <a:cubicBezTo>
                  <a:pt x="10001802" y="-25494"/>
                  <a:pt x="10068901" y="5427"/>
                  <a:pt x="10146250" y="0"/>
                </a:cubicBezTo>
                <a:cubicBezTo>
                  <a:pt x="10223599" y="-5427"/>
                  <a:pt x="10412245" y="34942"/>
                  <a:pt x="10626862" y="0"/>
                </a:cubicBezTo>
                <a:cubicBezTo>
                  <a:pt x="10841479" y="-34942"/>
                  <a:pt x="11022314" y="59288"/>
                  <a:pt x="11273611" y="0"/>
                </a:cubicBezTo>
                <a:cubicBezTo>
                  <a:pt x="11291326" y="133333"/>
                  <a:pt x="11260448" y="328390"/>
                  <a:pt x="11273611" y="492919"/>
                </a:cubicBezTo>
                <a:cubicBezTo>
                  <a:pt x="11286774" y="657448"/>
                  <a:pt x="11259402" y="810924"/>
                  <a:pt x="11273611" y="926688"/>
                </a:cubicBezTo>
                <a:cubicBezTo>
                  <a:pt x="11287820" y="1042452"/>
                  <a:pt x="11226632" y="1185559"/>
                  <a:pt x="11273611" y="1380173"/>
                </a:cubicBezTo>
                <a:cubicBezTo>
                  <a:pt x="11320590" y="1574788"/>
                  <a:pt x="11247226" y="1785388"/>
                  <a:pt x="11273611" y="1971676"/>
                </a:cubicBezTo>
                <a:cubicBezTo>
                  <a:pt x="10904302" y="2053164"/>
                  <a:pt x="10744415" y="1891352"/>
                  <a:pt x="10454791" y="1971676"/>
                </a:cubicBezTo>
                <a:cubicBezTo>
                  <a:pt x="10165167" y="2052000"/>
                  <a:pt x="10177951" y="1964700"/>
                  <a:pt x="9974179" y="1971676"/>
                </a:cubicBezTo>
                <a:cubicBezTo>
                  <a:pt x="9770407" y="1978652"/>
                  <a:pt x="9364122" y="1891081"/>
                  <a:pt x="9155359" y="1971676"/>
                </a:cubicBezTo>
                <a:cubicBezTo>
                  <a:pt x="8946596" y="2052271"/>
                  <a:pt x="8872935" y="1938314"/>
                  <a:pt x="8674747" y="1971676"/>
                </a:cubicBezTo>
                <a:cubicBezTo>
                  <a:pt x="8476559" y="2005038"/>
                  <a:pt x="8104344" y="1953896"/>
                  <a:pt x="7855927" y="1971676"/>
                </a:cubicBezTo>
                <a:cubicBezTo>
                  <a:pt x="7607510" y="1989456"/>
                  <a:pt x="7647815" y="1939142"/>
                  <a:pt x="7488051" y="1971676"/>
                </a:cubicBezTo>
                <a:cubicBezTo>
                  <a:pt x="7328287" y="2004210"/>
                  <a:pt x="6945488" y="1960363"/>
                  <a:pt x="6781967" y="1971676"/>
                </a:cubicBezTo>
                <a:cubicBezTo>
                  <a:pt x="6618446" y="1982989"/>
                  <a:pt x="6521434" y="1922298"/>
                  <a:pt x="6301355" y="1971676"/>
                </a:cubicBezTo>
                <a:cubicBezTo>
                  <a:pt x="6081276" y="2021054"/>
                  <a:pt x="5939042" y="1912618"/>
                  <a:pt x="5595271" y="1971676"/>
                </a:cubicBezTo>
                <a:cubicBezTo>
                  <a:pt x="5251500" y="2030734"/>
                  <a:pt x="5383551" y="1927590"/>
                  <a:pt x="5227395" y="1971676"/>
                </a:cubicBezTo>
                <a:cubicBezTo>
                  <a:pt x="5071239" y="2015762"/>
                  <a:pt x="4815855" y="1919311"/>
                  <a:pt x="4634047" y="1971676"/>
                </a:cubicBezTo>
                <a:cubicBezTo>
                  <a:pt x="4452239" y="2024041"/>
                  <a:pt x="4167300" y="1964613"/>
                  <a:pt x="4040700" y="1971676"/>
                </a:cubicBezTo>
                <a:cubicBezTo>
                  <a:pt x="3914100" y="1978739"/>
                  <a:pt x="3532721" y="1875649"/>
                  <a:pt x="3221879" y="1971676"/>
                </a:cubicBezTo>
                <a:cubicBezTo>
                  <a:pt x="2911037" y="2067703"/>
                  <a:pt x="2654787" y="1928329"/>
                  <a:pt x="2403059" y="1971676"/>
                </a:cubicBezTo>
                <a:cubicBezTo>
                  <a:pt x="2151331" y="2015023"/>
                  <a:pt x="1846098" y="1923044"/>
                  <a:pt x="1696975" y="1971676"/>
                </a:cubicBezTo>
                <a:cubicBezTo>
                  <a:pt x="1547852" y="2020308"/>
                  <a:pt x="1437589" y="1929287"/>
                  <a:pt x="1329099" y="1971676"/>
                </a:cubicBezTo>
                <a:cubicBezTo>
                  <a:pt x="1220609" y="2014065"/>
                  <a:pt x="1130830" y="1956635"/>
                  <a:pt x="961224" y="1971676"/>
                </a:cubicBezTo>
                <a:cubicBezTo>
                  <a:pt x="791619" y="1986717"/>
                  <a:pt x="376882" y="1943558"/>
                  <a:pt x="0" y="1971676"/>
                </a:cubicBezTo>
                <a:cubicBezTo>
                  <a:pt x="-13692" y="1749333"/>
                  <a:pt x="28831" y="1668222"/>
                  <a:pt x="0" y="1518191"/>
                </a:cubicBezTo>
                <a:cubicBezTo>
                  <a:pt x="-28831" y="1368160"/>
                  <a:pt x="3569" y="1142528"/>
                  <a:pt x="0" y="985838"/>
                </a:cubicBezTo>
                <a:cubicBezTo>
                  <a:pt x="-3569" y="829148"/>
                  <a:pt x="5247" y="653614"/>
                  <a:pt x="0" y="512636"/>
                </a:cubicBezTo>
                <a:cubicBezTo>
                  <a:pt x="-5247" y="371658"/>
                  <a:pt x="39367" y="148488"/>
                  <a:pt x="0" y="0"/>
                </a:cubicBezTo>
                <a:close/>
              </a:path>
            </a:pathLst>
          </a:custGeom>
          <a:noFill/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8059293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3558772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Single"/>
        <p:sndAc>
          <p:stSnd>
            <p:snd r:embed="rId2" name="click.wav"/>
          </p:stSnd>
        </p:sndAc>
      </p:transition>
    </mc:Choice>
    <mc:Fallback>
      <p:transition spd="slow">
        <p:fade/>
        <p:sndAc>
          <p:stSnd>
            <p:snd r:embed="rId2" name="click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89EF2BC-A0FF-2C78-46F5-B5915F64AD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30" r="13093" b="2547"/>
          <a:stretch/>
        </p:blipFill>
        <p:spPr>
          <a:xfrm>
            <a:off x="922973" y="0"/>
            <a:ext cx="11269027" cy="685799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05BF962-0703-2695-B051-02FF010E25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956" y="235190"/>
            <a:ext cx="1179530" cy="117953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6476AD75-8B02-C24C-3E72-73724E5CAAA4}"/>
              </a:ext>
            </a:extLst>
          </p:cNvPr>
          <p:cNvSpPr/>
          <p:nvPr/>
        </p:nvSpPr>
        <p:spPr>
          <a:xfrm>
            <a:off x="-61912" y="0"/>
            <a:ext cx="96798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3C2B6CB-D08B-6A1F-4B58-9FBAE6983914}"/>
              </a:ext>
            </a:extLst>
          </p:cNvPr>
          <p:cNvSpPr txBox="1"/>
          <p:nvPr/>
        </p:nvSpPr>
        <p:spPr>
          <a:xfrm rot="16200000">
            <a:off x="-3006920" y="2936560"/>
            <a:ext cx="6857998" cy="984885"/>
          </a:xfrm>
          <a:custGeom>
            <a:avLst/>
            <a:gdLst>
              <a:gd name="connsiteX0" fmla="*/ 0 w 6857998"/>
              <a:gd name="connsiteY0" fmla="*/ 0 h 984885"/>
              <a:gd name="connsiteX1" fmla="*/ 822960 w 6857998"/>
              <a:gd name="connsiteY1" fmla="*/ 0 h 984885"/>
              <a:gd name="connsiteX2" fmla="*/ 1508760 w 6857998"/>
              <a:gd name="connsiteY2" fmla="*/ 0 h 984885"/>
              <a:gd name="connsiteX3" fmla="*/ 2125979 w 6857998"/>
              <a:gd name="connsiteY3" fmla="*/ 0 h 984885"/>
              <a:gd name="connsiteX4" fmla="*/ 2811779 w 6857998"/>
              <a:gd name="connsiteY4" fmla="*/ 0 h 984885"/>
              <a:gd name="connsiteX5" fmla="*/ 3428999 w 6857998"/>
              <a:gd name="connsiteY5" fmla="*/ 0 h 984885"/>
              <a:gd name="connsiteX6" fmla="*/ 3909059 w 6857998"/>
              <a:gd name="connsiteY6" fmla="*/ 0 h 984885"/>
              <a:gd name="connsiteX7" fmla="*/ 4732019 w 6857998"/>
              <a:gd name="connsiteY7" fmla="*/ 0 h 984885"/>
              <a:gd name="connsiteX8" fmla="*/ 5280658 w 6857998"/>
              <a:gd name="connsiteY8" fmla="*/ 0 h 984885"/>
              <a:gd name="connsiteX9" fmla="*/ 5829298 w 6857998"/>
              <a:gd name="connsiteY9" fmla="*/ 0 h 984885"/>
              <a:gd name="connsiteX10" fmla="*/ 6857998 w 6857998"/>
              <a:gd name="connsiteY10" fmla="*/ 0 h 984885"/>
              <a:gd name="connsiteX11" fmla="*/ 6857998 w 6857998"/>
              <a:gd name="connsiteY11" fmla="*/ 462896 h 984885"/>
              <a:gd name="connsiteX12" fmla="*/ 6857998 w 6857998"/>
              <a:gd name="connsiteY12" fmla="*/ 984885 h 984885"/>
              <a:gd name="connsiteX13" fmla="*/ 6240778 w 6857998"/>
              <a:gd name="connsiteY13" fmla="*/ 984885 h 984885"/>
              <a:gd name="connsiteX14" fmla="*/ 5692138 w 6857998"/>
              <a:gd name="connsiteY14" fmla="*/ 984885 h 984885"/>
              <a:gd name="connsiteX15" fmla="*/ 5006339 w 6857998"/>
              <a:gd name="connsiteY15" fmla="*/ 984885 h 984885"/>
              <a:gd name="connsiteX16" fmla="*/ 4389119 w 6857998"/>
              <a:gd name="connsiteY16" fmla="*/ 984885 h 984885"/>
              <a:gd name="connsiteX17" fmla="*/ 3909059 w 6857998"/>
              <a:gd name="connsiteY17" fmla="*/ 984885 h 984885"/>
              <a:gd name="connsiteX18" fmla="*/ 3223259 w 6857998"/>
              <a:gd name="connsiteY18" fmla="*/ 984885 h 984885"/>
              <a:gd name="connsiteX19" fmla="*/ 2468879 w 6857998"/>
              <a:gd name="connsiteY19" fmla="*/ 984885 h 984885"/>
              <a:gd name="connsiteX20" fmla="*/ 1920239 w 6857998"/>
              <a:gd name="connsiteY20" fmla="*/ 984885 h 984885"/>
              <a:gd name="connsiteX21" fmla="*/ 1234440 w 6857998"/>
              <a:gd name="connsiteY21" fmla="*/ 984885 h 984885"/>
              <a:gd name="connsiteX22" fmla="*/ 0 w 6857998"/>
              <a:gd name="connsiteY22" fmla="*/ 984885 h 984885"/>
              <a:gd name="connsiteX23" fmla="*/ 0 w 6857998"/>
              <a:gd name="connsiteY23" fmla="*/ 472745 h 984885"/>
              <a:gd name="connsiteX24" fmla="*/ 0 w 6857998"/>
              <a:gd name="connsiteY24" fmla="*/ 0 h 984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857998" h="984885" extrusionOk="0">
                <a:moveTo>
                  <a:pt x="0" y="0"/>
                </a:moveTo>
                <a:cubicBezTo>
                  <a:pt x="374180" y="5126"/>
                  <a:pt x="445478" y="34899"/>
                  <a:pt x="822960" y="0"/>
                </a:cubicBezTo>
                <a:cubicBezTo>
                  <a:pt x="1200442" y="-34899"/>
                  <a:pt x="1370798" y="-22277"/>
                  <a:pt x="1508760" y="0"/>
                </a:cubicBezTo>
                <a:cubicBezTo>
                  <a:pt x="1646722" y="22277"/>
                  <a:pt x="1949984" y="15252"/>
                  <a:pt x="2125979" y="0"/>
                </a:cubicBezTo>
                <a:cubicBezTo>
                  <a:pt x="2301974" y="-15252"/>
                  <a:pt x="2664379" y="16245"/>
                  <a:pt x="2811779" y="0"/>
                </a:cubicBezTo>
                <a:cubicBezTo>
                  <a:pt x="2959179" y="-16245"/>
                  <a:pt x="3299930" y="-2188"/>
                  <a:pt x="3428999" y="0"/>
                </a:cubicBezTo>
                <a:cubicBezTo>
                  <a:pt x="3558068" y="2188"/>
                  <a:pt x="3674611" y="-2410"/>
                  <a:pt x="3909059" y="0"/>
                </a:cubicBezTo>
                <a:cubicBezTo>
                  <a:pt x="4143507" y="2410"/>
                  <a:pt x="4400551" y="-19922"/>
                  <a:pt x="4732019" y="0"/>
                </a:cubicBezTo>
                <a:cubicBezTo>
                  <a:pt x="5063487" y="19922"/>
                  <a:pt x="5077920" y="-24469"/>
                  <a:pt x="5280658" y="0"/>
                </a:cubicBezTo>
                <a:cubicBezTo>
                  <a:pt x="5483396" y="24469"/>
                  <a:pt x="5607376" y="-4732"/>
                  <a:pt x="5829298" y="0"/>
                </a:cubicBezTo>
                <a:cubicBezTo>
                  <a:pt x="6051220" y="4732"/>
                  <a:pt x="6498362" y="38998"/>
                  <a:pt x="6857998" y="0"/>
                </a:cubicBezTo>
                <a:cubicBezTo>
                  <a:pt x="6847688" y="114650"/>
                  <a:pt x="6838847" y="255103"/>
                  <a:pt x="6857998" y="462896"/>
                </a:cubicBezTo>
                <a:cubicBezTo>
                  <a:pt x="6877149" y="670689"/>
                  <a:pt x="6874033" y="842730"/>
                  <a:pt x="6857998" y="984885"/>
                </a:cubicBezTo>
                <a:cubicBezTo>
                  <a:pt x="6661043" y="958647"/>
                  <a:pt x="6449434" y="995376"/>
                  <a:pt x="6240778" y="984885"/>
                </a:cubicBezTo>
                <a:cubicBezTo>
                  <a:pt x="6032122" y="974394"/>
                  <a:pt x="5876311" y="961589"/>
                  <a:pt x="5692138" y="984885"/>
                </a:cubicBezTo>
                <a:cubicBezTo>
                  <a:pt x="5507965" y="1008181"/>
                  <a:pt x="5343551" y="983964"/>
                  <a:pt x="5006339" y="984885"/>
                </a:cubicBezTo>
                <a:cubicBezTo>
                  <a:pt x="4669127" y="985806"/>
                  <a:pt x="4584576" y="969495"/>
                  <a:pt x="4389119" y="984885"/>
                </a:cubicBezTo>
                <a:cubicBezTo>
                  <a:pt x="4193662" y="1000275"/>
                  <a:pt x="4090337" y="973597"/>
                  <a:pt x="3909059" y="984885"/>
                </a:cubicBezTo>
                <a:cubicBezTo>
                  <a:pt x="3727781" y="996173"/>
                  <a:pt x="3417336" y="1011361"/>
                  <a:pt x="3223259" y="984885"/>
                </a:cubicBezTo>
                <a:cubicBezTo>
                  <a:pt x="3029182" y="958409"/>
                  <a:pt x="2726976" y="1018737"/>
                  <a:pt x="2468879" y="984885"/>
                </a:cubicBezTo>
                <a:cubicBezTo>
                  <a:pt x="2210782" y="951033"/>
                  <a:pt x="2076060" y="997386"/>
                  <a:pt x="1920239" y="984885"/>
                </a:cubicBezTo>
                <a:cubicBezTo>
                  <a:pt x="1764418" y="972384"/>
                  <a:pt x="1459197" y="996691"/>
                  <a:pt x="1234440" y="984885"/>
                </a:cubicBezTo>
                <a:cubicBezTo>
                  <a:pt x="1009683" y="973079"/>
                  <a:pt x="412502" y="985774"/>
                  <a:pt x="0" y="984885"/>
                </a:cubicBezTo>
                <a:cubicBezTo>
                  <a:pt x="-15697" y="826032"/>
                  <a:pt x="20357" y="585161"/>
                  <a:pt x="0" y="472745"/>
                </a:cubicBezTo>
                <a:cubicBezTo>
                  <a:pt x="-20357" y="360329"/>
                  <a:pt x="20455" y="167123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4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50714378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 anchor="t">
            <a:spAutoFit/>
          </a:bodyPr>
          <a:lstStyle/>
          <a:p>
            <a:pPr algn="ctr"/>
            <a:endParaRPr lang="es-GT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/>
            <a:r>
              <a:rPr lang="es-MX" sz="4000" b="0" i="0" u="none" strike="noStrike" baseline="0" dirty="0">
                <a:solidFill>
                  <a:schemeClr val="bg1"/>
                </a:solidFill>
                <a:latin typeface="Agency FB" panose="020B0503020202020204" pitchFamily="34" charset="0"/>
              </a:rPr>
              <a:t>Que es Delegados</a:t>
            </a:r>
            <a:endParaRPr lang="es-GT" sz="4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4EA1039-0B31-FBE5-ADE3-03D46A33E69D}"/>
              </a:ext>
            </a:extLst>
          </p:cNvPr>
          <p:cNvSpPr txBox="1"/>
          <p:nvPr/>
        </p:nvSpPr>
        <p:spPr>
          <a:xfrm>
            <a:off x="11758613" y="6211669"/>
            <a:ext cx="433387" cy="646331"/>
          </a:xfrm>
          <a:custGeom>
            <a:avLst/>
            <a:gdLst>
              <a:gd name="connsiteX0" fmla="*/ 0 w 433387"/>
              <a:gd name="connsiteY0" fmla="*/ 0 h 646331"/>
              <a:gd name="connsiteX1" fmla="*/ 433387 w 433387"/>
              <a:gd name="connsiteY1" fmla="*/ 0 h 646331"/>
              <a:gd name="connsiteX2" fmla="*/ 433387 w 433387"/>
              <a:gd name="connsiteY2" fmla="*/ 646331 h 646331"/>
              <a:gd name="connsiteX3" fmla="*/ 0 w 433387"/>
              <a:gd name="connsiteY3" fmla="*/ 646331 h 646331"/>
              <a:gd name="connsiteX4" fmla="*/ 0 w 433387"/>
              <a:gd name="connsiteY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387" h="646331" extrusionOk="0">
                <a:moveTo>
                  <a:pt x="0" y="0"/>
                </a:moveTo>
                <a:cubicBezTo>
                  <a:pt x="134308" y="-15102"/>
                  <a:pt x="299047" y="6709"/>
                  <a:pt x="433387" y="0"/>
                </a:cubicBezTo>
                <a:cubicBezTo>
                  <a:pt x="456518" y="320597"/>
                  <a:pt x="424978" y="379053"/>
                  <a:pt x="433387" y="646331"/>
                </a:cubicBezTo>
                <a:cubicBezTo>
                  <a:pt x="229027" y="638357"/>
                  <a:pt x="166024" y="635383"/>
                  <a:pt x="0" y="646331"/>
                </a:cubicBezTo>
                <a:cubicBezTo>
                  <a:pt x="30966" y="474618"/>
                  <a:pt x="-24432" y="295021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87998183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s-GT" sz="3600" dirty="0">
                <a:solidFill>
                  <a:schemeClr val="accent4"/>
                </a:solidFill>
                <a:latin typeface="Bell MT" panose="02020503060305020303" pitchFamily="18" charset="0"/>
              </a:rPr>
              <a:t>7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530BBA75-C07A-27F6-2534-842F84E15C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371" y="1467980"/>
            <a:ext cx="8138230" cy="39220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82C59D7B-A887-416F-A60E-47D4E290322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4" t="79375" r="67070"/>
          <a:stretch/>
        </p:blipFill>
        <p:spPr>
          <a:xfrm>
            <a:off x="0" y="-2"/>
            <a:ext cx="3466945" cy="14144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1DBDCBD9-9737-4C30-54D3-D98C573E886C}"/>
              </a:ext>
            </a:extLst>
          </p:cNvPr>
          <p:cNvSpPr/>
          <p:nvPr/>
        </p:nvSpPr>
        <p:spPr>
          <a:xfrm>
            <a:off x="2488371" y="1467980"/>
            <a:ext cx="8233585" cy="3922038"/>
          </a:xfrm>
          <a:custGeom>
            <a:avLst/>
            <a:gdLst>
              <a:gd name="connsiteX0" fmla="*/ 0 w 8233585"/>
              <a:gd name="connsiteY0" fmla="*/ 0 h 3922038"/>
              <a:gd name="connsiteX1" fmla="*/ 670449 w 8233585"/>
              <a:gd name="connsiteY1" fmla="*/ 0 h 3922038"/>
              <a:gd name="connsiteX2" fmla="*/ 1423234 w 8233585"/>
              <a:gd name="connsiteY2" fmla="*/ 0 h 3922038"/>
              <a:gd name="connsiteX3" fmla="*/ 2093683 w 8233585"/>
              <a:gd name="connsiteY3" fmla="*/ 0 h 3922038"/>
              <a:gd name="connsiteX4" fmla="*/ 2599460 w 8233585"/>
              <a:gd name="connsiteY4" fmla="*/ 0 h 3922038"/>
              <a:gd name="connsiteX5" fmla="*/ 3352245 w 8233585"/>
              <a:gd name="connsiteY5" fmla="*/ 0 h 3922038"/>
              <a:gd name="connsiteX6" fmla="*/ 3775687 w 8233585"/>
              <a:gd name="connsiteY6" fmla="*/ 0 h 3922038"/>
              <a:gd name="connsiteX7" fmla="*/ 4199128 w 8233585"/>
              <a:gd name="connsiteY7" fmla="*/ 0 h 3922038"/>
              <a:gd name="connsiteX8" fmla="*/ 4704906 w 8233585"/>
              <a:gd name="connsiteY8" fmla="*/ 0 h 3922038"/>
              <a:gd name="connsiteX9" fmla="*/ 5457691 w 8233585"/>
              <a:gd name="connsiteY9" fmla="*/ 0 h 3922038"/>
              <a:gd name="connsiteX10" fmla="*/ 6128140 w 8233585"/>
              <a:gd name="connsiteY10" fmla="*/ 0 h 3922038"/>
              <a:gd name="connsiteX11" fmla="*/ 6633917 w 8233585"/>
              <a:gd name="connsiteY11" fmla="*/ 0 h 3922038"/>
              <a:gd name="connsiteX12" fmla="*/ 7139694 w 8233585"/>
              <a:gd name="connsiteY12" fmla="*/ 0 h 3922038"/>
              <a:gd name="connsiteX13" fmla="*/ 7563136 w 8233585"/>
              <a:gd name="connsiteY13" fmla="*/ 0 h 3922038"/>
              <a:gd name="connsiteX14" fmla="*/ 8233585 w 8233585"/>
              <a:gd name="connsiteY14" fmla="*/ 0 h 3922038"/>
              <a:gd name="connsiteX15" fmla="*/ 8233585 w 8233585"/>
              <a:gd name="connsiteY15" fmla="*/ 599512 h 3922038"/>
              <a:gd name="connsiteX16" fmla="*/ 8233585 w 8233585"/>
              <a:gd name="connsiteY16" fmla="*/ 1159803 h 3922038"/>
              <a:gd name="connsiteX17" fmla="*/ 8233585 w 8233585"/>
              <a:gd name="connsiteY17" fmla="*/ 1720094 h 3922038"/>
              <a:gd name="connsiteX18" fmla="*/ 8233585 w 8233585"/>
              <a:gd name="connsiteY18" fmla="*/ 2319605 h 3922038"/>
              <a:gd name="connsiteX19" fmla="*/ 8233585 w 8233585"/>
              <a:gd name="connsiteY19" fmla="*/ 2840676 h 3922038"/>
              <a:gd name="connsiteX20" fmla="*/ 8233585 w 8233585"/>
              <a:gd name="connsiteY20" fmla="*/ 3440188 h 3922038"/>
              <a:gd name="connsiteX21" fmla="*/ 8233585 w 8233585"/>
              <a:gd name="connsiteY21" fmla="*/ 3922038 h 3922038"/>
              <a:gd name="connsiteX22" fmla="*/ 7645472 w 8233585"/>
              <a:gd name="connsiteY22" fmla="*/ 3922038 h 3922038"/>
              <a:gd name="connsiteX23" fmla="*/ 7139694 w 8233585"/>
              <a:gd name="connsiteY23" fmla="*/ 3922038 h 3922038"/>
              <a:gd name="connsiteX24" fmla="*/ 6551581 w 8233585"/>
              <a:gd name="connsiteY24" fmla="*/ 3922038 h 3922038"/>
              <a:gd name="connsiteX25" fmla="*/ 6128140 w 8233585"/>
              <a:gd name="connsiteY25" fmla="*/ 3922038 h 3922038"/>
              <a:gd name="connsiteX26" fmla="*/ 5622362 w 8233585"/>
              <a:gd name="connsiteY26" fmla="*/ 3922038 h 3922038"/>
              <a:gd name="connsiteX27" fmla="*/ 5116585 w 8233585"/>
              <a:gd name="connsiteY27" fmla="*/ 3922038 h 3922038"/>
              <a:gd name="connsiteX28" fmla="*/ 4363800 w 8233585"/>
              <a:gd name="connsiteY28" fmla="*/ 3922038 h 3922038"/>
              <a:gd name="connsiteX29" fmla="*/ 3858023 w 8233585"/>
              <a:gd name="connsiteY29" fmla="*/ 3922038 h 3922038"/>
              <a:gd name="connsiteX30" fmla="*/ 3105238 w 8233585"/>
              <a:gd name="connsiteY30" fmla="*/ 3922038 h 3922038"/>
              <a:gd name="connsiteX31" fmla="*/ 2681796 w 8233585"/>
              <a:gd name="connsiteY31" fmla="*/ 3922038 h 3922038"/>
              <a:gd name="connsiteX32" fmla="*/ 2011347 w 8233585"/>
              <a:gd name="connsiteY32" fmla="*/ 3922038 h 3922038"/>
              <a:gd name="connsiteX33" fmla="*/ 1505570 w 8233585"/>
              <a:gd name="connsiteY33" fmla="*/ 3922038 h 3922038"/>
              <a:gd name="connsiteX34" fmla="*/ 835121 w 8233585"/>
              <a:gd name="connsiteY34" fmla="*/ 3922038 h 3922038"/>
              <a:gd name="connsiteX35" fmla="*/ 0 w 8233585"/>
              <a:gd name="connsiteY35" fmla="*/ 3922038 h 3922038"/>
              <a:gd name="connsiteX36" fmla="*/ 0 w 8233585"/>
              <a:gd name="connsiteY36" fmla="*/ 3361747 h 3922038"/>
              <a:gd name="connsiteX37" fmla="*/ 0 w 8233585"/>
              <a:gd name="connsiteY37" fmla="*/ 2801456 h 3922038"/>
              <a:gd name="connsiteX38" fmla="*/ 0 w 8233585"/>
              <a:gd name="connsiteY38" fmla="*/ 2319605 h 3922038"/>
              <a:gd name="connsiteX39" fmla="*/ 0 w 8233585"/>
              <a:gd name="connsiteY39" fmla="*/ 1720094 h 3922038"/>
              <a:gd name="connsiteX40" fmla="*/ 0 w 8233585"/>
              <a:gd name="connsiteY40" fmla="*/ 1238243 h 3922038"/>
              <a:gd name="connsiteX41" fmla="*/ 0 w 8233585"/>
              <a:gd name="connsiteY41" fmla="*/ 638732 h 3922038"/>
              <a:gd name="connsiteX42" fmla="*/ 0 w 8233585"/>
              <a:gd name="connsiteY42" fmla="*/ 0 h 3922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8233585" h="3922038" extrusionOk="0">
                <a:moveTo>
                  <a:pt x="0" y="0"/>
                </a:moveTo>
                <a:cubicBezTo>
                  <a:pt x="219186" y="-18372"/>
                  <a:pt x="534818" y="3144"/>
                  <a:pt x="670449" y="0"/>
                </a:cubicBezTo>
                <a:cubicBezTo>
                  <a:pt x="806080" y="-3144"/>
                  <a:pt x="1254379" y="40406"/>
                  <a:pt x="1423234" y="0"/>
                </a:cubicBezTo>
                <a:cubicBezTo>
                  <a:pt x="1592089" y="-40406"/>
                  <a:pt x="1912085" y="40273"/>
                  <a:pt x="2093683" y="0"/>
                </a:cubicBezTo>
                <a:cubicBezTo>
                  <a:pt x="2275281" y="-40273"/>
                  <a:pt x="2418739" y="8902"/>
                  <a:pt x="2599460" y="0"/>
                </a:cubicBezTo>
                <a:cubicBezTo>
                  <a:pt x="2780181" y="-8902"/>
                  <a:pt x="3115367" y="85466"/>
                  <a:pt x="3352245" y="0"/>
                </a:cubicBezTo>
                <a:cubicBezTo>
                  <a:pt x="3589123" y="-85466"/>
                  <a:pt x="3619227" y="24740"/>
                  <a:pt x="3775687" y="0"/>
                </a:cubicBezTo>
                <a:cubicBezTo>
                  <a:pt x="3932147" y="-24740"/>
                  <a:pt x="3996976" y="25547"/>
                  <a:pt x="4199128" y="0"/>
                </a:cubicBezTo>
                <a:cubicBezTo>
                  <a:pt x="4401280" y="-25547"/>
                  <a:pt x="4593511" y="10526"/>
                  <a:pt x="4704906" y="0"/>
                </a:cubicBezTo>
                <a:cubicBezTo>
                  <a:pt x="4816301" y="-10526"/>
                  <a:pt x="5186838" y="28321"/>
                  <a:pt x="5457691" y="0"/>
                </a:cubicBezTo>
                <a:cubicBezTo>
                  <a:pt x="5728544" y="-28321"/>
                  <a:pt x="5963422" y="34036"/>
                  <a:pt x="6128140" y="0"/>
                </a:cubicBezTo>
                <a:cubicBezTo>
                  <a:pt x="6292858" y="-34036"/>
                  <a:pt x="6527480" y="40554"/>
                  <a:pt x="6633917" y="0"/>
                </a:cubicBezTo>
                <a:cubicBezTo>
                  <a:pt x="6740354" y="-40554"/>
                  <a:pt x="6945228" y="44460"/>
                  <a:pt x="7139694" y="0"/>
                </a:cubicBezTo>
                <a:cubicBezTo>
                  <a:pt x="7334160" y="-44460"/>
                  <a:pt x="7355273" y="19692"/>
                  <a:pt x="7563136" y="0"/>
                </a:cubicBezTo>
                <a:cubicBezTo>
                  <a:pt x="7770999" y="-19692"/>
                  <a:pt x="8074148" y="57470"/>
                  <a:pt x="8233585" y="0"/>
                </a:cubicBezTo>
                <a:cubicBezTo>
                  <a:pt x="8272508" y="197975"/>
                  <a:pt x="8211357" y="405123"/>
                  <a:pt x="8233585" y="599512"/>
                </a:cubicBezTo>
                <a:cubicBezTo>
                  <a:pt x="8255813" y="793901"/>
                  <a:pt x="8196307" y="999870"/>
                  <a:pt x="8233585" y="1159803"/>
                </a:cubicBezTo>
                <a:cubicBezTo>
                  <a:pt x="8270863" y="1319736"/>
                  <a:pt x="8206583" y="1534742"/>
                  <a:pt x="8233585" y="1720094"/>
                </a:cubicBezTo>
                <a:cubicBezTo>
                  <a:pt x="8260587" y="1905446"/>
                  <a:pt x="8171284" y="2117431"/>
                  <a:pt x="8233585" y="2319605"/>
                </a:cubicBezTo>
                <a:cubicBezTo>
                  <a:pt x="8295886" y="2521779"/>
                  <a:pt x="8182958" y="2715723"/>
                  <a:pt x="8233585" y="2840676"/>
                </a:cubicBezTo>
                <a:cubicBezTo>
                  <a:pt x="8284212" y="2965629"/>
                  <a:pt x="8209824" y="3267253"/>
                  <a:pt x="8233585" y="3440188"/>
                </a:cubicBezTo>
                <a:cubicBezTo>
                  <a:pt x="8257346" y="3613123"/>
                  <a:pt x="8229815" y="3789442"/>
                  <a:pt x="8233585" y="3922038"/>
                </a:cubicBezTo>
                <a:cubicBezTo>
                  <a:pt x="8106015" y="3938848"/>
                  <a:pt x="7811012" y="3910812"/>
                  <a:pt x="7645472" y="3922038"/>
                </a:cubicBezTo>
                <a:cubicBezTo>
                  <a:pt x="7479932" y="3933264"/>
                  <a:pt x="7291297" y="3867710"/>
                  <a:pt x="7139694" y="3922038"/>
                </a:cubicBezTo>
                <a:cubicBezTo>
                  <a:pt x="6988091" y="3976366"/>
                  <a:pt x="6839358" y="3866753"/>
                  <a:pt x="6551581" y="3922038"/>
                </a:cubicBezTo>
                <a:cubicBezTo>
                  <a:pt x="6263804" y="3977323"/>
                  <a:pt x="6258025" y="3902004"/>
                  <a:pt x="6128140" y="3922038"/>
                </a:cubicBezTo>
                <a:cubicBezTo>
                  <a:pt x="5998255" y="3942072"/>
                  <a:pt x="5764244" y="3905891"/>
                  <a:pt x="5622362" y="3922038"/>
                </a:cubicBezTo>
                <a:cubicBezTo>
                  <a:pt x="5480480" y="3938185"/>
                  <a:pt x="5276232" y="3883112"/>
                  <a:pt x="5116585" y="3922038"/>
                </a:cubicBezTo>
                <a:cubicBezTo>
                  <a:pt x="4956938" y="3960964"/>
                  <a:pt x="4634550" y="3884065"/>
                  <a:pt x="4363800" y="3922038"/>
                </a:cubicBezTo>
                <a:cubicBezTo>
                  <a:pt x="4093050" y="3960011"/>
                  <a:pt x="4076482" y="3918879"/>
                  <a:pt x="3858023" y="3922038"/>
                </a:cubicBezTo>
                <a:cubicBezTo>
                  <a:pt x="3639564" y="3925197"/>
                  <a:pt x="3457935" y="3905805"/>
                  <a:pt x="3105238" y="3922038"/>
                </a:cubicBezTo>
                <a:cubicBezTo>
                  <a:pt x="2752541" y="3938271"/>
                  <a:pt x="2808140" y="3920469"/>
                  <a:pt x="2681796" y="3922038"/>
                </a:cubicBezTo>
                <a:cubicBezTo>
                  <a:pt x="2555452" y="3923607"/>
                  <a:pt x="2327992" y="3897546"/>
                  <a:pt x="2011347" y="3922038"/>
                </a:cubicBezTo>
                <a:cubicBezTo>
                  <a:pt x="1694702" y="3946530"/>
                  <a:pt x="1625515" y="3886731"/>
                  <a:pt x="1505570" y="3922038"/>
                </a:cubicBezTo>
                <a:cubicBezTo>
                  <a:pt x="1385625" y="3957345"/>
                  <a:pt x="1006228" y="3875639"/>
                  <a:pt x="835121" y="3922038"/>
                </a:cubicBezTo>
                <a:cubicBezTo>
                  <a:pt x="664014" y="3968437"/>
                  <a:pt x="281636" y="3911001"/>
                  <a:pt x="0" y="3922038"/>
                </a:cubicBezTo>
                <a:cubicBezTo>
                  <a:pt x="-61209" y="3674568"/>
                  <a:pt x="48254" y="3639971"/>
                  <a:pt x="0" y="3361747"/>
                </a:cubicBezTo>
                <a:cubicBezTo>
                  <a:pt x="-48254" y="3083523"/>
                  <a:pt x="28808" y="2989041"/>
                  <a:pt x="0" y="2801456"/>
                </a:cubicBezTo>
                <a:cubicBezTo>
                  <a:pt x="-28808" y="2613871"/>
                  <a:pt x="33945" y="2461203"/>
                  <a:pt x="0" y="2319605"/>
                </a:cubicBezTo>
                <a:cubicBezTo>
                  <a:pt x="-33945" y="2178007"/>
                  <a:pt x="22753" y="1893865"/>
                  <a:pt x="0" y="1720094"/>
                </a:cubicBezTo>
                <a:cubicBezTo>
                  <a:pt x="-22753" y="1546323"/>
                  <a:pt x="8431" y="1385252"/>
                  <a:pt x="0" y="1238243"/>
                </a:cubicBezTo>
                <a:cubicBezTo>
                  <a:pt x="-8431" y="1091234"/>
                  <a:pt x="4384" y="783169"/>
                  <a:pt x="0" y="638732"/>
                </a:cubicBezTo>
                <a:cubicBezTo>
                  <a:pt x="-4384" y="494295"/>
                  <a:pt x="73350" y="202929"/>
                  <a:pt x="0" y="0"/>
                </a:cubicBezTo>
                <a:close/>
              </a:path>
            </a:pathLst>
          </a:custGeom>
          <a:noFill/>
          <a:ln w="571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8059293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CBCC5C71-A8EA-9B04-6A55-65AE4791D5D7}"/>
              </a:ext>
            </a:extLst>
          </p:cNvPr>
          <p:cNvSpPr/>
          <p:nvPr/>
        </p:nvSpPr>
        <p:spPr>
          <a:xfrm>
            <a:off x="-61912" y="732"/>
            <a:ext cx="3528857" cy="1413728"/>
          </a:xfrm>
          <a:custGeom>
            <a:avLst/>
            <a:gdLst>
              <a:gd name="connsiteX0" fmla="*/ 0 w 3528857"/>
              <a:gd name="connsiteY0" fmla="*/ 0 h 1413728"/>
              <a:gd name="connsiteX1" fmla="*/ 623431 w 3528857"/>
              <a:gd name="connsiteY1" fmla="*/ 0 h 1413728"/>
              <a:gd name="connsiteX2" fmla="*/ 1282151 w 3528857"/>
              <a:gd name="connsiteY2" fmla="*/ 0 h 1413728"/>
              <a:gd name="connsiteX3" fmla="*/ 1905583 w 3528857"/>
              <a:gd name="connsiteY3" fmla="*/ 0 h 1413728"/>
              <a:gd name="connsiteX4" fmla="*/ 2458437 w 3528857"/>
              <a:gd name="connsiteY4" fmla="*/ 0 h 1413728"/>
              <a:gd name="connsiteX5" fmla="*/ 3528857 w 3528857"/>
              <a:gd name="connsiteY5" fmla="*/ 0 h 1413728"/>
              <a:gd name="connsiteX6" fmla="*/ 3528857 w 3528857"/>
              <a:gd name="connsiteY6" fmla="*/ 442968 h 1413728"/>
              <a:gd name="connsiteX7" fmla="*/ 3528857 w 3528857"/>
              <a:gd name="connsiteY7" fmla="*/ 942485 h 1413728"/>
              <a:gd name="connsiteX8" fmla="*/ 3528857 w 3528857"/>
              <a:gd name="connsiteY8" fmla="*/ 1413728 h 1413728"/>
              <a:gd name="connsiteX9" fmla="*/ 2870137 w 3528857"/>
              <a:gd name="connsiteY9" fmla="*/ 1413728 h 1413728"/>
              <a:gd name="connsiteX10" fmla="*/ 2211417 w 3528857"/>
              <a:gd name="connsiteY10" fmla="*/ 1413728 h 1413728"/>
              <a:gd name="connsiteX11" fmla="*/ 1552697 w 3528857"/>
              <a:gd name="connsiteY11" fmla="*/ 1413728 h 1413728"/>
              <a:gd name="connsiteX12" fmla="*/ 929266 w 3528857"/>
              <a:gd name="connsiteY12" fmla="*/ 1413728 h 1413728"/>
              <a:gd name="connsiteX13" fmla="*/ 0 w 3528857"/>
              <a:gd name="connsiteY13" fmla="*/ 1413728 h 1413728"/>
              <a:gd name="connsiteX14" fmla="*/ 0 w 3528857"/>
              <a:gd name="connsiteY14" fmla="*/ 928348 h 1413728"/>
              <a:gd name="connsiteX15" fmla="*/ 0 w 3528857"/>
              <a:gd name="connsiteY15" fmla="*/ 471243 h 1413728"/>
              <a:gd name="connsiteX16" fmla="*/ 0 w 3528857"/>
              <a:gd name="connsiteY16" fmla="*/ 0 h 1413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28857" h="1413728" extrusionOk="0">
                <a:moveTo>
                  <a:pt x="0" y="0"/>
                </a:moveTo>
                <a:cubicBezTo>
                  <a:pt x="208781" y="-15810"/>
                  <a:pt x="380361" y="45173"/>
                  <a:pt x="623431" y="0"/>
                </a:cubicBezTo>
                <a:cubicBezTo>
                  <a:pt x="866501" y="-45173"/>
                  <a:pt x="1144290" y="50549"/>
                  <a:pt x="1282151" y="0"/>
                </a:cubicBezTo>
                <a:cubicBezTo>
                  <a:pt x="1420012" y="-50549"/>
                  <a:pt x="1763667" y="42333"/>
                  <a:pt x="1905583" y="0"/>
                </a:cubicBezTo>
                <a:cubicBezTo>
                  <a:pt x="2047499" y="-42333"/>
                  <a:pt x="2213593" y="48893"/>
                  <a:pt x="2458437" y="0"/>
                </a:cubicBezTo>
                <a:cubicBezTo>
                  <a:pt x="2703281" y="-48893"/>
                  <a:pt x="3161285" y="78955"/>
                  <a:pt x="3528857" y="0"/>
                </a:cubicBezTo>
                <a:cubicBezTo>
                  <a:pt x="3543104" y="201323"/>
                  <a:pt x="3489448" y="248749"/>
                  <a:pt x="3528857" y="442968"/>
                </a:cubicBezTo>
                <a:cubicBezTo>
                  <a:pt x="3568266" y="637187"/>
                  <a:pt x="3522558" y="726721"/>
                  <a:pt x="3528857" y="942485"/>
                </a:cubicBezTo>
                <a:cubicBezTo>
                  <a:pt x="3535156" y="1158249"/>
                  <a:pt x="3492818" y="1264576"/>
                  <a:pt x="3528857" y="1413728"/>
                </a:cubicBezTo>
                <a:cubicBezTo>
                  <a:pt x="3296818" y="1472655"/>
                  <a:pt x="3137987" y="1368936"/>
                  <a:pt x="2870137" y="1413728"/>
                </a:cubicBezTo>
                <a:cubicBezTo>
                  <a:pt x="2602287" y="1458520"/>
                  <a:pt x="2392969" y="1388176"/>
                  <a:pt x="2211417" y="1413728"/>
                </a:cubicBezTo>
                <a:cubicBezTo>
                  <a:pt x="2029865" y="1439280"/>
                  <a:pt x="1793091" y="1378916"/>
                  <a:pt x="1552697" y="1413728"/>
                </a:cubicBezTo>
                <a:cubicBezTo>
                  <a:pt x="1312303" y="1448540"/>
                  <a:pt x="1240046" y="1410728"/>
                  <a:pt x="929266" y="1413728"/>
                </a:cubicBezTo>
                <a:cubicBezTo>
                  <a:pt x="618486" y="1416728"/>
                  <a:pt x="198101" y="1364313"/>
                  <a:pt x="0" y="1413728"/>
                </a:cubicBezTo>
                <a:cubicBezTo>
                  <a:pt x="-25021" y="1315335"/>
                  <a:pt x="54527" y="1141864"/>
                  <a:pt x="0" y="928348"/>
                </a:cubicBezTo>
                <a:cubicBezTo>
                  <a:pt x="-54527" y="714832"/>
                  <a:pt x="39871" y="688435"/>
                  <a:pt x="0" y="471243"/>
                </a:cubicBezTo>
                <a:cubicBezTo>
                  <a:pt x="-39871" y="254051"/>
                  <a:pt x="32805" y="134376"/>
                  <a:pt x="0" y="0"/>
                </a:cubicBezTo>
                <a:close/>
              </a:path>
            </a:pathLst>
          </a:cu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8059293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7461593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Single"/>
        <p:sndAc>
          <p:stSnd>
            <p:snd r:embed="rId2" name="click.wav"/>
          </p:stSnd>
        </p:sndAc>
      </p:transition>
    </mc:Choice>
    <mc:Fallback>
      <p:transition spd="slow">
        <p:fade/>
        <p:sndAc>
          <p:stSnd>
            <p:snd r:embed="rId2" name="click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851C6E7C-6DA8-C112-B8D8-6835FB4393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274"/>
          <a:stretch/>
        </p:blipFill>
        <p:spPr>
          <a:xfrm>
            <a:off x="906068" y="-4"/>
            <a:ext cx="11285932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05BF962-0703-2695-B051-02FF010E25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956" y="235190"/>
            <a:ext cx="1179530" cy="117953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6476AD75-8B02-C24C-3E72-73724E5CAAA4}"/>
              </a:ext>
            </a:extLst>
          </p:cNvPr>
          <p:cNvSpPr/>
          <p:nvPr/>
        </p:nvSpPr>
        <p:spPr>
          <a:xfrm>
            <a:off x="-61912" y="0"/>
            <a:ext cx="96798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3C2B6CB-D08B-6A1F-4B58-9FBAE6983914}"/>
              </a:ext>
            </a:extLst>
          </p:cNvPr>
          <p:cNvSpPr txBox="1"/>
          <p:nvPr/>
        </p:nvSpPr>
        <p:spPr>
          <a:xfrm rot="16200000">
            <a:off x="-3006920" y="2936560"/>
            <a:ext cx="6857998" cy="984885"/>
          </a:xfrm>
          <a:custGeom>
            <a:avLst/>
            <a:gdLst>
              <a:gd name="connsiteX0" fmla="*/ 0 w 6857998"/>
              <a:gd name="connsiteY0" fmla="*/ 0 h 984885"/>
              <a:gd name="connsiteX1" fmla="*/ 822960 w 6857998"/>
              <a:gd name="connsiteY1" fmla="*/ 0 h 984885"/>
              <a:gd name="connsiteX2" fmla="*/ 1508760 w 6857998"/>
              <a:gd name="connsiteY2" fmla="*/ 0 h 984885"/>
              <a:gd name="connsiteX3" fmla="*/ 2125979 w 6857998"/>
              <a:gd name="connsiteY3" fmla="*/ 0 h 984885"/>
              <a:gd name="connsiteX4" fmla="*/ 2811779 w 6857998"/>
              <a:gd name="connsiteY4" fmla="*/ 0 h 984885"/>
              <a:gd name="connsiteX5" fmla="*/ 3428999 w 6857998"/>
              <a:gd name="connsiteY5" fmla="*/ 0 h 984885"/>
              <a:gd name="connsiteX6" fmla="*/ 3909059 w 6857998"/>
              <a:gd name="connsiteY6" fmla="*/ 0 h 984885"/>
              <a:gd name="connsiteX7" fmla="*/ 4732019 w 6857998"/>
              <a:gd name="connsiteY7" fmla="*/ 0 h 984885"/>
              <a:gd name="connsiteX8" fmla="*/ 5280658 w 6857998"/>
              <a:gd name="connsiteY8" fmla="*/ 0 h 984885"/>
              <a:gd name="connsiteX9" fmla="*/ 5829298 w 6857998"/>
              <a:gd name="connsiteY9" fmla="*/ 0 h 984885"/>
              <a:gd name="connsiteX10" fmla="*/ 6857998 w 6857998"/>
              <a:gd name="connsiteY10" fmla="*/ 0 h 984885"/>
              <a:gd name="connsiteX11" fmla="*/ 6857998 w 6857998"/>
              <a:gd name="connsiteY11" fmla="*/ 462896 h 984885"/>
              <a:gd name="connsiteX12" fmla="*/ 6857998 w 6857998"/>
              <a:gd name="connsiteY12" fmla="*/ 984885 h 984885"/>
              <a:gd name="connsiteX13" fmla="*/ 6240778 w 6857998"/>
              <a:gd name="connsiteY13" fmla="*/ 984885 h 984885"/>
              <a:gd name="connsiteX14" fmla="*/ 5692138 w 6857998"/>
              <a:gd name="connsiteY14" fmla="*/ 984885 h 984885"/>
              <a:gd name="connsiteX15" fmla="*/ 5006339 w 6857998"/>
              <a:gd name="connsiteY15" fmla="*/ 984885 h 984885"/>
              <a:gd name="connsiteX16" fmla="*/ 4389119 w 6857998"/>
              <a:gd name="connsiteY16" fmla="*/ 984885 h 984885"/>
              <a:gd name="connsiteX17" fmla="*/ 3909059 w 6857998"/>
              <a:gd name="connsiteY17" fmla="*/ 984885 h 984885"/>
              <a:gd name="connsiteX18" fmla="*/ 3223259 w 6857998"/>
              <a:gd name="connsiteY18" fmla="*/ 984885 h 984885"/>
              <a:gd name="connsiteX19" fmla="*/ 2468879 w 6857998"/>
              <a:gd name="connsiteY19" fmla="*/ 984885 h 984885"/>
              <a:gd name="connsiteX20" fmla="*/ 1920239 w 6857998"/>
              <a:gd name="connsiteY20" fmla="*/ 984885 h 984885"/>
              <a:gd name="connsiteX21" fmla="*/ 1234440 w 6857998"/>
              <a:gd name="connsiteY21" fmla="*/ 984885 h 984885"/>
              <a:gd name="connsiteX22" fmla="*/ 0 w 6857998"/>
              <a:gd name="connsiteY22" fmla="*/ 984885 h 984885"/>
              <a:gd name="connsiteX23" fmla="*/ 0 w 6857998"/>
              <a:gd name="connsiteY23" fmla="*/ 472745 h 984885"/>
              <a:gd name="connsiteX24" fmla="*/ 0 w 6857998"/>
              <a:gd name="connsiteY24" fmla="*/ 0 h 984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857998" h="984885" extrusionOk="0">
                <a:moveTo>
                  <a:pt x="0" y="0"/>
                </a:moveTo>
                <a:cubicBezTo>
                  <a:pt x="374180" y="5126"/>
                  <a:pt x="445478" y="34899"/>
                  <a:pt x="822960" y="0"/>
                </a:cubicBezTo>
                <a:cubicBezTo>
                  <a:pt x="1200442" y="-34899"/>
                  <a:pt x="1370798" y="-22277"/>
                  <a:pt x="1508760" y="0"/>
                </a:cubicBezTo>
                <a:cubicBezTo>
                  <a:pt x="1646722" y="22277"/>
                  <a:pt x="1949984" y="15252"/>
                  <a:pt x="2125979" y="0"/>
                </a:cubicBezTo>
                <a:cubicBezTo>
                  <a:pt x="2301974" y="-15252"/>
                  <a:pt x="2664379" y="16245"/>
                  <a:pt x="2811779" y="0"/>
                </a:cubicBezTo>
                <a:cubicBezTo>
                  <a:pt x="2959179" y="-16245"/>
                  <a:pt x="3299930" y="-2188"/>
                  <a:pt x="3428999" y="0"/>
                </a:cubicBezTo>
                <a:cubicBezTo>
                  <a:pt x="3558068" y="2188"/>
                  <a:pt x="3674611" y="-2410"/>
                  <a:pt x="3909059" y="0"/>
                </a:cubicBezTo>
                <a:cubicBezTo>
                  <a:pt x="4143507" y="2410"/>
                  <a:pt x="4400551" y="-19922"/>
                  <a:pt x="4732019" y="0"/>
                </a:cubicBezTo>
                <a:cubicBezTo>
                  <a:pt x="5063487" y="19922"/>
                  <a:pt x="5077920" y="-24469"/>
                  <a:pt x="5280658" y="0"/>
                </a:cubicBezTo>
                <a:cubicBezTo>
                  <a:pt x="5483396" y="24469"/>
                  <a:pt x="5607376" y="-4732"/>
                  <a:pt x="5829298" y="0"/>
                </a:cubicBezTo>
                <a:cubicBezTo>
                  <a:pt x="6051220" y="4732"/>
                  <a:pt x="6498362" y="38998"/>
                  <a:pt x="6857998" y="0"/>
                </a:cubicBezTo>
                <a:cubicBezTo>
                  <a:pt x="6847688" y="114650"/>
                  <a:pt x="6838847" y="255103"/>
                  <a:pt x="6857998" y="462896"/>
                </a:cubicBezTo>
                <a:cubicBezTo>
                  <a:pt x="6877149" y="670689"/>
                  <a:pt x="6874033" y="842730"/>
                  <a:pt x="6857998" y="984885"/>
                </a:cubicBezTo>
                <a:cubicBezTo>
                  <a:pt x="6661043" y="958647"/>
                  <a:pt x="6449434" y="995376"/>
                  <a:pt x="6240778" y="984885"/>
                </a:cubicBezTo>
                <a:cubicBezTo>
                  <a:pt x="6032122" y="974394"/>
                  <a:pt x="5876311" y="961589"/>
                  <a:pt x="5692138" y="984885"/>
                </a:cubicBezTo>
                <a:cubicBezTo>
                  <a:pt x="5507965" y="1008181"/>
                  <a:pt x="5343551" y="983964"/>
                  <a:pt x="5006339" y="984885"/>
                </a:cubicBezTo>
                <a:cubicBezTo>
                  <a:pt x="4669127" y="985806"/>
                  <a:pt x="4584576" y="969495"/>
                  <a:pt x="4389119" y="984885"/>
                </a:cubicBezTo>
                <a:cubicBezTo>
                  <a:pt x="4193662" y="1000275"/>
                  <a:pt x="4090337" y="973597"/>
                  <a:pt x="3909059" y="984885"/>
                </a:cubicBezTo>
                <a:cubicBezTo>
                  <a:pt x="3727781" y="996173"/>
                  <a:pt x="3417336" y="1011361"/>
                  <a:pt x="3223259" y="984885"/>
                </a:cubicBezTo>
                <a:cubicBezTo>
                  <a:pt x="3029182" y="958409"/>
                  <a:pt x="2726976" y="1018737"/>
                  <a:pt x="2468879" y="984885"/>
                </a:cubicBezTo>
                <a:cubicBezTo>
                  <a:pt x="2210782" y="951033"/>
                  <a:pt x="2076060" y="997386"/>
                  <a:pt x="1920239" y="984885"/>
                </a:cubicBezTo>
                <a:cubicBezTo>
                  <a:pt x="1764418" y="972384"/>
                  <a:pt x="1459197" y="996691"/>
                  <a:pt x="1234440" y="984885"/>
                </a:cubicBezTo>
                <a:cubicBezTo>
                  <a:pt x="1009683" y="973079"/>
                  <a:pt x="412502" y="985774"/>
                  <a:pt x="0" y="984885"/>
                </a:cubicBezTo>
                <a:cubicBezTo>
                  <a:pt x="-15697" y="826032"/>
                  <a:pt x="20357" y="585161"/>
                  <a:pt x="0" y="472745"/>
                </a:cubicBezTo>
                <a:cubicBezTo>
                  <a:pt x="-20357" y="360329"/>
                  <a:pt x="20455" y="167123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4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50714378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 anchor="t">
            <a:spAutoFit/>
          </a:bodyPr>
          <a:lstStyle/>
          <a:p>
            <a:pPr algn="ctr"/>
            <a:endParaRPr lang="es-GT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/>
            <a:r>
              <a:rPr lang="es-MX" sz="4000" b="0" i="0" u="none" strike="noStrike" baseline="0" dirty="0">
                <a:solidFill>
                  <a:schemeClr val="bg1"/>
                </a:solidFill>
                <a:latin typeface="Agency FB" panose="020B0503020202020204" pitchFamily="34" charset="0"/>
              </a:rPr>
              <a:t>Que es Eventos</a:t>
            </a:r>
            <a:endParaRPr lang="es-GT" sz="4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4EA1039-0B31-FBE5-ADE3-03D46A33E69D}"/>
              </a:ext>
            </a:extLst>
          </p:cNvPr>
          <p:cNvSpPr txBox="1"/>
          <p:nvPr/>
        </p:nvSpPr>
        <p:spPr>
          <a:xfrm>
            <a:off x="11758613" y="6211669"/>
            <a:ext cx="433387" cy="646331"/>
          </a:xfrm>
          <a:custGeom>
            <a:avLst/>
            <a:gdLst>
              <a:gd name="connsiteX0" fmla="*/ 0 w 433387"/>
              <a:gd name="connsiteY0" fmla="*/ 0 h 646331"/>
              <a:gd name="connsiteX1" fmla="*/ 433387 w 433387"/>
              <a:gd name="connsiteY1" fmla="*/ 0 h 646331"/>
              <a:gd name="connsiteX2" fmla="*/ 433387 w 433387"/>
              <a:gd name="connsiteY2" fmla="*/ 646331 h 646331"/>
              <a:gd name="connsiteX3" fmla="*/ 0 w 433387"/>
              <a:gd name="connsiteY3" fmla="*/ 646331 h 646331"/>
              <a:gd name="connsiteX4" fmla="*/ 0 w 433387"/>
              <a:gd name="connsiteY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387" h="646331" extrusionOk="0">
                <a:moveTo>
                  <a:pt x="0" y="0"/>
                </a:moveTo>
                <a:cubicBezTo>
                  <a:pt x="134308" y="-15102"/>
                  <a:pt x="299047" y="6709"/>
                  <a:pt x="433387" y="0"/>
                </a:cubicBezTo>
                <a:cubicBezTo>
                  <a:pt x="456518" y="320597"/>
                  <a:pt x="424978" y="379053"/>
                  <a:pt x="433387" y="646331"/>
                </a:cubicBezTo>
                <a:cubicBezTo>
                  <a:pt x="229027" y="638357"/>
                  <a:pt x="166024" y="635383"/>
                  <a:pt x="0" y="646331"/>
                </a:cubicBezTo>
                <a:cubicBezTo>
                  <a:pt x="30966" y="474618"/>
                  <a:pt x="-24432" y="295021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87998183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s-GT" sz="3600" dirty="0">
                <a:solidFill>
                  <a:schemeClr val="accent4"/>
                </a:solidFill>
                <a:latin typeface="Bell MT" panose="02020503060305020303" pitchFamily="18" charset="0"/>
              </a:rPr>
              <a:t>8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786D3FA-C272-E91E-5357-57215F0895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364" y="-2"/>
            <a:ext cx="2857899" cy="160042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40C62DE-EEB9-C082-DFF1-C70AD83CDF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535" y="785839"/>
            <a:ext cx="7185140" cy="54938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1505C7BB-AC28-1AA9-561B-EB2A1C215028}"/>
              </a:ext>
            </a:extLst>
          </p:cNvPr>
          <p:cNvSpPr/>
          <p:nvPr/>
        </p:nvSpPr>
        <p:spPr>
          <a:xfrm>
            <a:off x="2795988" y="800209"/>
            <a:ext cx="7176688" cy="5493886"/>
          </a:xfrm>
          <a:custGeom>
            <a:avLst/>
            <a:gdLst>
              <a:gd name="connsiteX0" fmla="*/ 0 w 7176688"/>
              <a:gd name="connsiteY0" fmla="*/ 0 h 5493886"/>
              <a:gd name="connsiteX1" fmla="*/ 669824 w 7176688"/>
              <a:gd name="connsiteY1" fmla="*/ 0 h 5493886"/>
              <a:gd name="connsiteX2" fmla="*/ 1411415 w 7176688"/>
              <a:gd name="connsiteY2" fmla="*/ 0 h 5493886"/>
              <a:gd name="connsiteX3" fmla="*/ 2081240 w 7176688"/>
              <a:gd name="connsiteY3" fmla="*/ 0 h 5493886"/>
              <a:gd name="connsiteX4" fmla="*/ 2607530 w 7176688"/>
              <a:gd name="connsiteY4" fmla="*/ 0 h 5493886"/>
              <a:gd name="connsiteX5" fmla="*/ 3349121 w 7176688"/>
              <a:gd name="connsiteY5" fmla="*/ 0 h 5493886"/>
              <a:gd name="connsiteX6" fmla="*/ 3803645 w 7176688"/>
              <a:gd name="connsiteY6" fmla="*/ 0 h 5493886"/>
              <a:gd name="connsiteX7" fmla="*/ 4258168 w 7176688"/>
              <a:gd name="connsiteY7" fmla="*/ 0 h 5493886"/>
              <a:gd name="connsiteX8" fmla="*/ 4784459 w 7176688"/>
              <a:gd name="connsiteY8" fmla="*/ 0 h 5493886"/>
              <a:gd name="connsiteX9" fmla="*/ 5526050 w 7176688"/>
              <a:gd name="connsiteY9" fmla="*/ 0 h 5493886"/>
              <a:gd name="connsiteX10" fmla="*/ 6195874 w 7176688"/>
              <a:gd name="connsiteY10" fmla="*/ 0 h 5493886"/>
              <a:gd name="connsiteX11" fmla="*/ 7176688 w 7176688"/>
              <a:gd name="connsiteY11" fmla="*/ 0 h 5493886"/>
              <a:gd name="connsiteX12" fmla="*/ 7176688 w 7176688"/>
              <a:gd name="connsiteY12" fmla="*/ 494450 h 5493886"/>
              <a:gd name="connsiteX13" fmla="*/ 7176688 w 7176688"/>
              <a:gd name="connsiteY13" fmla="*/ 933961 h 5493886"/>
              <a:gd name="connsiteX14" fmla="*/ 7176688 w 7176688"/>
              <a:gd name="connsiteY14" fmla="*/ 1373472 h 5493886"/>
              <a:gd name="connsiteX15" fmla="*/ 7176688 w 7176688"/>
              <a:gd name="connsiteY15" fmla="*/ 1922860 h 5493886"/>
              <a:gd name="connsiteX16" fmla="*/ 7176688 w 7176688"/>
              <a:gd name="connsiteY16" fmla="*/ 2472249 h 5493886"/>
              <a:gd name="connsiteX17" fmla="*/ 7176688 w 7176688"/>
              <a:gd name="connsiteY17" fmla="*/ 3021637 h 5493886"/>
              <a:gd name="connsiteX18" fmla="*/ 7176688 w 7176688"/>
              <a:gd name="connsiteY18" fmla="*/ 3625965 h 5493886"/>
              <a:gd name="connsiteX19" fmla="*/ 7176688 w 7176688"/>
              <a:gd name="connsiteY19" fmla="*/ 4120414 h 5493886"/>
              <a:gd name="connsiteX20" fmla="*/ 7176688 w 7176688"/>
              <a:gd name="connsiteY20" fmla="*/ 4724742 h 5493886"/>
              <a:gd name="connsiteX21" fmla="*/ 7176688 w 7176688"/>
              <a:gd name="connsiteY21" fmla="*/ 5493886 h 5493886"/>
              <a:gd name="connsiteX22" fmla="*/ 6578631 w 7176688"/>
              <a:gd name="connsiteY22" fmla="*/ 5493886 h 5493886"/>
              <a:gd name="connsiteX23" fmla="*/ 6052340 w 7176688"/>
              <a:gd name="connsiteY23" fmla="*/ 5493886 h 5493886"/>
              <a:gd name="connsiteX24" fmla="*/ 5454283 w 7176688"/>
              <a:gd name="connsiteY24" fmla="*/ 5493886 h 5493886"/>
              <a:gd name="connsiteX25" fmla="*/ 4999759 w 7176688"/>
              <a:gd name="connsiteY25" fmla="*/ 5493886 h 5493886"/>
              <a:gd name="connsiteX26" fmla="*/ 4473469 w 7176688"/>
              <a:gd name="connsiteY26" fmla="*/ 5493886 h 5493886"/>
              <a:gd name="connsiteX27" fmla="*/ 3947178 w 7176688"/>
              <a:gd name="connsiteY27" fmla="*/ 5493886 h 5493886"/>
              <a:gd name="connsiteX28" fmla="*/ 3205587 w 7176688"/>
              <a:gd name="connsiteY28" fmla="*/ 5493886 h 5493886"/>
              <a:gd name="connsiteX29" fmla="*/ 2679297 w 7176688"/>
              <a:gd name="connsiteY29" fmla="*/ 5493886 h 5493886"/>
              <a:gd name="connsiteX30" fmla="*/ 1937706 w 7176688"/>
              <a:gd name="connsiteY30" fmla="*/ 5493886 h 5493886"/>
              <a:gd name="connsiteX31" fmla="*/ 1483182 w 7176688"/>
              <a:gd name="connsiteY31" fmla="*/ 5493886 h 5493886"/>
              <a:gd name="connsiteX32" fmla="*/ 813358 w 7176688"/>
              <a:gd name="connsiteY32" fmla="*/ 5493886 h 5493886"/>
              <a:gd name="connsiteX33" fmla="*/ 0 w 7176688"/>
              <a:gd name="connsiteY33" fmla="*/ 5493886 h 5493886"/>
              <a:gd name="connsiteX34" fmla="*/ 0 w 7176688"/>
              <a:gd name="connsiteY34" fmla="*/ 4889559 h 5493886"/>
              <a:gd name="connsiteX35" fmla="*/ 0 w 7176688"/>
              <a:gd name="connsiteY35" fmla="*/ 4395109 h 5493886"/>
              <a:gd name="connsiteX36" fmla="*/ 0 w 7176688"/>
              <a:gd name="connsiteY36" fmla="*/ 3955598 h 5493886"/>
              <a:gd name="connsiteX37" fmla="*/ 0 w 7176688"/>
              <a:gd name="connsiteY37" fmla="*/ 3406209 h 5493886"/>
              <a:gd name="connsiteX38" fmla="*/ 0 w 7176688"/>
              <a:gd name="connsiteY38" fmla="*/ 2966698 h 5493886"/>
              <a:gd name="connsiteX39" fmla="*/ 0 w 7176688"/>
              <a:gd name="connsiteY39" fmla="*/ 2362371 h 5493886"/>
              <a:gd name="connsiteX40" fmla="*/ 0 w 7176688"/>
              <a:gd name="connsiteY40" fmla="*/ 1922860 h 5493886"/>
              <a:gd name="connsiteX41" fmla="*/ 0 w 7176688"/>
              <a:gd name="connsiteY41" fmla="*/ 1318533 h 5493886"/>
              <a:gd name="connsiteX42" fmla="*/ 0 w 7176688"/>
              <a:gd name="connsiteY42" fmla="*/ 824083 h 5493886"/>
              <a:gd name="connsiteX43" fmla="*/ 0 w 7176688"/>
              <a:gd name="connsiteY43" fmla="*/ 0 h 549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176688" h="5493886" extrusionOk="0">
                <a:moveTo>
                  <a:pt x="0" y="0"/>
                </a:moveTo>
                <a:cubicBezTo>
                  <a:pt x="251558" y="-64297"/>
                  <a:pt x="401859" y="62354"/>
                  <a:pt x="669824" y="0"/>
                </a:cubicBezTo>
                <a:cubicBezTo>
                  <a:pt x="937789" y="-62354"/>
                  <a:pt x="1098385" y="24293"/>
                  <a:pt x="1411415" y="0"/>
                </a:cubicBezTo>
                <a:cubicBezTo>
                  <a:pt x="1724445" y="-24293"/>
                  <a:pt x="1819378" y="56770"/>
                  <a:pt x="2081240" y="0"/>
                </a:cubicBezTo>
                <a:cubicBezTo>
                  <a:pt x="2343103" y="-56770"/>
                  <a:pt x="2397934" y="15414"/>
                  <a:pt x="2607530" y="0"/>
                </a:cubicBezTo>
                <a:cubicBezTo>
                  <a:pt x="2817126" y="-15414"/>
                  <a:pt x="3169560" y="60304"/>
                  <a:pt x="3349121" y="0"/>
                </a:cubicBezTo>
                <a:cubicBezTo>
                  <a:pt x="3528682" y="-60304"/>
                  <a:pt x="3688572" y="35840"/>
                  <a:pt x="3803645" y="0"/>
                </a:cubicBezTo>
                <a:cubicBezTo>
                  <a:pt x="3918718" y="-35840"/>
                  <a:pt x="4043154" y="29314"/>
                  <a:pt x="4258168" y="0"/>
                </a:cubicBezTo>
                <a:cubicBezTo>
                  <a:pt x="4473182" y="-29314"/>
                  <a:pt x="4544175" y="34242"/>
                  <a:pt x="4784459" y="0"/>
                </a:cubicBezTo>
                <a:cubicBezTo>
                  <a:pt x="5024743" y="-34242"/>
                  <a:pt x="5214083" y="52363"/>
                  <a:pt x="5526050" y="0"/>
                </a:cubicBezTo>
                <a:cubicBezTo>
                  <a:pt x="5838017" y="-52363"/>
                  <a:pt x="5976207" y="66125"/>
                  <a:pt x="6195874" y="0"/>
                </a:cubicBezTo>
                <a:cubicBezTo>
                  <a:pt x="6415541" y="-66125"/>
                  <a:pt x="6732807" y="25461"/>
                  <a:pt x="7176688" y="0"/>
                </a:cubicBezTo>
                <a:cubicBezTo>
                  <a:pt x="7203348" y="128485"/>
                  <a:pt x="7135626" y="376344"/>
                  <a:pt x="7176688" y="494450"/>
                </a:cubicBezTo>
                <a:cubicBezTo>
                  <a:pt x="7217750" y="612556"/>
                  <a:pt x="7131679" y="840753"/>
                  <a:pt x="7176688" y="933961"/>
                </a:cubicBezTo>
                <a:cubicBezTo>
                  <a:pt x="7221697" y="1027169"/>
                  <a:pt x="7125211" y="1264811"/>
                  <a:pt x="7176688" y="1373472"/>
                </a:cubicBezTo>
                <a:cubicBezTo>
                  <a:pt x="7228165" y="1482133"/>
                  <a:pt x="7158268" y="1775429"/>
                  <a:pt x="7176688" y="1922860"/>
                </a:cubicBezTo>
                <a:cubicBezTo>
                  <a:pt x="7195108" y="2070291"/>
                  <a:pt x="7118689" y="2200760"/>
                  <a:pt x="7176688" y="2472249"/>
                </a:cubicBezTo>
                <a:cubicBezTo>
                  <a:pt x="7234687" y="2743738"/>
                  <a:pt x="7164233" y="2852005"/>
                  <a:pt x="7176688" y="3021637"/>
                </a:cubicBezTo>
                <a:cubicBezTo>
                  <a:pt x="7189143" y="3191269"/>
                  <a:pt x="7163064" y="3339951"/>
                  <a:pt x="7176688" y="3625965"/>
                </a:cubicBezTo>
                <a:cubicBezTo>
                  <a:pt x="7190312" y="3911979"/>
                  <a:pt x="7141440" y="3930964"/>
                  <a:pt x="7176688" y="4120414"/>
                </a:cubicBezTo>
                <a:cubicBezTo>
                  <a:pt x="7211936" y="4309864"/>
                  <a:pt x="7149915" y="4592596"/>
                  <a:pt x="7176688" y="4724742"/>
                </a:cubicBezTo>
                <a:cubicBezTo>
                  <a:pt x="7203461" y="4856888"/>
                  <a:pt x="7127409" y="5149769"/>
                  <a:pt x="7176688" y="5493886"/>
                </a:cubicBezTo>
                <a:cubicBezTo>
                  <a:pt x="7036901" y="5537597"/>
                  <a:pt x="6825867" y="5458496"/>
                  <a:pt x="6578631" y="5493886"/>
                </a:cubicBezTo>
                <a:cubicBezTo>
                  <a:pt x="6331395" y="5529276"/>
                  <a:pt x="6182581" y="5451528"/>
                  <a:pt x="6052340" y="5493886"/>
                </a:cubicBezTo>
                <a:cubicBezTo>
                  <a:pt x="5922099" y="5536244"/>
                  <a:pt x="5634530" y="5468729"/>
                  <a:pt x="5454283" y="5493886"/>
                </a:cubicBezTo>
                <a:cubicBezTo>
                  <a:pt x="5274036" y="5519043"/>
                  <a:pt x="5104174" y="5488745"/>
                  <a:pt x="4999759" y="5493886"/>
                </a:cubicBezTo>
                <a:cubicBezTo>
                  <a:pt x="4895344" y="5499027"/>
                  <a:pt x="4601853" y="5490541"/>
                  <a:pt x="4473469" y="5493886"/>
                </a:cubicBezTo>
                <a:cubicBezTo>
                  <a:pt x="4345085" y="5497231"/>
                  <a:pt x="4087483" y="5444616"/>
                  <a:pt x="3947178" y="5493886"/>
                </a:cubicBezTo>
                <a:cubicBezTo>
                  <a:pt x="3806873" y="5543156"/>
                  <a:pt x="3538163" y="5427099"/>
                  <a:pt x="3205587" y="5493886"/>
                </a:cubicBezTo>
                <a:cubicBezTo>
                  <a:pt x="2873011" y="5560673"/>
                  <a:pt x="2861674" y="5458141"/>
                  <a:pt x="2679297" y="5493886"/>
                </a:cubicBezTo>
                <a:cubicBezTo>
                  <a:pt x="2496920" y="5529631"/>
                  <a:pt x="2200655" y="5406210"/>
                  <a:pt x="1937706" y="5493886"/>
                </a:cubicBezTo>
                <a:cubicBezTo>
                  <a:pt x="1674757" y="5581562"/>
                  <a:pt x="1678284" y="5456865"/>
                  <a:pt x="1483182" y="5493886"/>
                </a:cubicBezTo>
                <a:cubicBezTo>
                  <a:pt x="1288080" y="5530907"/>
                  <a:pt x="1122079" y="5422560"/>
                  <a:pt x="813358" y="5493886"/>
                </a:cubicBezTo>
                <a:cubicBezTo>
                  <a:pt x="504637" y="5565212"/>
                  <a:pt x="262667" y="5438098"/>
                  <a:pt x="0" y="5493886"/>
                </a:cubicBezTo>
                <a:cubicBezTo>
                  <a:pt x="-51252" y="5296885"/>
                  <a:pt x="22589" y="5132303"/>
                  <a:pt x="0" y="4889559"/>
                </a:cubicBezTo>
                <a:cubicBezTo>
                  <a:pt x="-22589" y="4646815"/>
                  <a:pt x="8618" y="4572365"/>
                  <a:pt x="0" y="4395109"/>
                </a:cubicBezTo>
                <a:cubicBezTo>
                  <a:pt x="-8618" y="4217853"/>
                  <a:pt x="21752" y="4100294"/>
                  <a:pt x="0" y="3955598"/>
                </a:cubicBezTo>
                <a:cubicBezTo>
                  <a:pt x="-21752" y="3810902"/>
                  <a:pt x="8190" y="3631075"/>
                  <a:pt x="0" y="3406209"/>
                </a:cubicBezTo>
                <a:cubicBezTo>
                  <a:pt x="-8190" y="3181343"/>
                  <a:pt x="6745" y="3064213"/>
                  <a:pt x="0" y="2966698"/>
                </a:cubicBezTo>
                <a:cubicBezTo>
                  <a:pt x="-6745" y="2869183"/>
                  <a:pt x="6857" y="2525546"/>
                  <a:pt x="0" y="2362371"/>
                </a:cubicBezTo>
                <a:cubicBezTo>
                  <a:pt x="-6857" y="2199196"/>
                  <a:pt x="1880" y="2073885"/>
                  <a:pt x="0" y="1922860"/>
                </a:cubicBezTo>
                <a:cubicBezTo>
                  <a:pt x="-1880" y="1771835"/>
                  <a:pt x="29253" y="1613214"/>
                  <a:pt x="0" y="1318533"/>
                </a:cubicBezTo>
                <a:cubicBezTo>
                  <a:pt x="-29253" y="1023852"/>
                  <a:pt x="32046" y="972338"/>
                  <a:pt x="0" y="824083"/>
                </a:cubicBezTo>
                <a:cubicBezTo>
                  <a:pt x="-32046" y="675828"/>
                  <a:pt x="21139" y="290784"/>
                  <a:pt x="0" y="0"/>
                </a:cubicBezTo>
                <a:close/>
              </a:path>
            </a:pathLst>
          </a:cu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8059293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DC93F380-29CC-7E1C-C521-BD0A85C8C9BA}"/>
              </a:ext>
            </a:extLst>
          </p:cNvPr>
          <p:cNvSpPr/>
          <p:nvPr/>
        </p:nvSpPr>
        <p:spPr>
          <a:xfrm>
            <a:off x="-65201" y="60451"/>
            <a:ext cx="2852735" cy="1539970"/>
          </a:xfrm>
          <a:custGeom>
            <a:avLst/>
            <a:gdLst>
              <a:gd name="connsiteX0" fmla="*/ 0 w 2852735"/>
              <a:gd name="connsiteY0" fmla="*/ 0 h 1539970"/>
              <a:gd name="connsiteX1" fmla="*/ 599074 w 2852735"/>
              <a:gd name="connsiteY1" fmla="*/ 0 h 1539970"/>
              <a:gd name="connsiteX2" fmla="*/ 1226676 w 2852735"/>
              <a:gd name="connsiteY2" fmla="*/ 0 h 1539970"/>
              <a:gd name="connsiteX3" fmla="*/ 1825750 w 2852735"/>
              <a:gd name="connsiteY3" fmla="*/ 0 h 1539970"/>
              <a:gd name="connsiteX4" fmla="*/ 2852735 w 2852735"/>
              <a:gd name="connsiteY4" fmla="*/ 0 h 1539970"/>
              <a:gd name="connsiteX5" fmla="*/ 2852735 w 2852735"/>
              <a:gd name="connsiteY5" fmla="*/ 544123 h 1539970"/>
              <a:gd name="connsiteX6" fmla="*/ 2852735 w 2852735"/>
              <a:gd name="connsiteY6" fmla="*/ 1042046 h 1539970"/>
              <a:gd name="connsiteX7" fmla="*/ 2852735 w 2852735"/>
              <a:gd name="connsiteY7" fmla="*/ 1539970 h 1539970"/>
              <a:gd name="connsiteX8" fmla="*/ 2310715 w 2852735"/>
              <a:gd name="connsiteY8" fmla="*/ 1539970 h 1539970"/>
              <a:gd name="connsiteX9" fmla="*/ 1683114 w 2852735"/>
              <a:gd name="connsiteY9" fmla="*/ 1539970 h 1539970"/>
              <a:gd name="connsiteX10" fmla="*/ 1055512 w 2852735"/>
              <a:gd name="connsiteY10" fmla="*/ 1539970 h 1539970"/>
              <a:gd name="connsiteX11" fmla="*/ 0 w 2852735"/>
              <a:gd name="connsiteY11" fmla="*/ 1539970 h 1539970"/>
              <a:gd name="connsiteX12" fmla="*/ 0 w 2852735"/>
              <a:gd name="connsiteY12" fmla="*/ 1011247 h 1539970"/>
              <a:gd name="connsiteX13" fmla="*/ 0 w 2852735"/>
              <a:gd name="connsiteY13" fmla="*/ 482524 h 1539970"/>
              <a:gd name="connsiteX14" fmla="*/ 0 w 2852735"/>
              <a:gd name="connsiteY14" fmla="*/ 0 h 1539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52735" h="1539970" extrusionOk="0">
                <a:moveTo>
                  <a:pt x="0" y="0"/>
                </a:moveTo>
                <a:cubicBezTo>
                  <a:pt x="185306" y="-21513"/>
                  <a:pt x="335090" y="64872"/>
                  <a:pt x="599074" y="0"/>
                </a:cubicBezTo>
                <a:cubicBezTo>
                  <a:pt x="863058" y="-64872"/>
                  <a:pt x="1014417" y="38"/>
                  <a:pt x="1226676" y="0"/>
                </a:cubicBezTo>
                <a:cubicBezTo>
                  <a:pt x="1438935" y="-38"/>
                  <a:pt x="1614150" y="28830"/>
                  <a:pt x="1825750" y="0"/>
                </a:cubicBezTo>
                <a:cubicBezTo>
                  <a:pt x="2037350" y="-28830"/>
                  <a:pt x="2413837" y="77145"/>
                  <a:pt x="2852735" y="0"/>
                </a:cubicBezTo>
                <a:cubicBezTo>
                  <a:pt x="2863516" y="216975"/>
                  <a:pt x="2800051" y="357773"/>
                  <a:pt x="2852735" y="544123"/>
                </a:cubicBezTo>
                <a:cubicBezTo>
                  <a:pt x="2905419" y="730473"/>
                  <a:pt x="2814840" y="873728"/>
                  <a:pt x="2852735" y="1042046"/>
                </a:cubicBezTo>
                <a:cubicBezTo>
                  <a:pt x="2890630" y="1210364"/>
                  <a:pt x="2835307" y="1439356"/>
                  <a:pt x="2852735" y="1539970"/>
                </a:cubicBezTo>
                <a:cubicBezTo>
                  <a:pt x="2592265" y="1561719"/>
                  <a:pt x="2535257" y="1526518"/>
                  <a:pt x="2310715" y="1539970"/>
                </a:cubicBezTo>
                <a:cubicBezTo>
                  <a:pt x="2086173" y="1553422"/>
                  <a:pt x="1835096" y="1530100"/>
                  <a:pt x="1683114" y="1539970"/>
                </a:cubicBezTo>
                <a:cubicBezTo>
                  <a:pt x="1531132" y="1549840"/>
                  <a:pt x="1307541" y="1466403"/>
                  <a:pt x="1055512" y="1539970"/>
                </a:cubicBezTo>
                <a:cubicBezTo>
                  <a:pt x="803483" y="1613537"/>
                  <a:pt x="238267" y="1519537"/>
                  <a:pt x="0" y="1539970"/>
                </a:cubicBezTo>
                <a:cubicBezTo>
                  <a:pt x="-55759" y="1343154"/>
                  <a:pt x="37365" y="1150479"/>
                  <a:pt x="0" y="1011247"/>
                </a:cubicBezTo>
                <a:cubicBezTo>
                  <a:pt x="-37365" y="872015"/>
                  <a:pt x="62271" y="717302"/>
                  <a:pt x="0" y="482524"/>
                </a:cubicBezTo>
                <a:cubicBezTo>
                  <a:pt x="-62271" y="247746"/>
                  <a:pt x="18995" y="230138"/>
                  <a:pt x="0" y="0"/>
                </a:cubicBezTo>
                <a:close/>
              </a:path>
            </a:pathLst>
          </a:custGeom>
          <a:noFill/>
          <a:ln w="5715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8059293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6776587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Single"/>
        <p:sndAc>
          <p:stSnd>
            <p:snd r:embed="rId2" name="click.wav"/>
          </p:stSnd>
        </p:sndAc>
      </p:transition>
    </mc:Choice>
    <mc:Fallback>
      <p:transition spd="slow">
        <p:fade/>
        <p:sndAc>
          <p:stSnd>
            <p:snd r:embed="rId2" name="click.wav"/>
          </p:stSnd>
        </p:sndAc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</TotalTime>
  <Words>75</Words>
  <Application>Microsoft Office PowerPoint</Application>
  <PresentationFormat>Panorámica</PresentationFormat>
  <Paragraphs>43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9" baseType="lpstr">
      <vt:lpstr>Agency FB</vt:lpstr>
      <vt:lpstr>Arial</vt:lpstr>
      <vt:lpstr>Bell MT</vt:lpstr>
      <vt:lpstr>Calibri</vt:lpstr>
      <vt:lpstr>Calibri Light</vt:lpstr>
      <vt:lpstr>Century Schoolbook</vt:lpstr>
      <vt:lpstr>Tahoma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IBI</dc:creator>
  <cp:lastModifiedBy>IBI</cp:lastModifiedBy>
  <cp:revision>6</cp:revision>
  <dcterms:created xsi:type="dcterms:W3CDTF">2024-04-21T05:18:33Z</dcterms:created>
  <dcterms:modified xsi:type="dcterms:W3CDTF">2024-04-23T01:59:38Z</dcterms:modified>
</cp:coreProperties>
</file>